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8b8afa85849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30c901b5d4245"/>
  </p:sldMasterIdLst>
  <p:sldIdLst>
    <p:sldId xmlns:r="http://schemas.openxmlformats.org/officeDocument/2006/relationships" id="256" r:id="R08e7689dc2c34093"/>
    <p:sldId xmlns:r="http://schemas.openxmlformats.org/officeDocument/2006/relationships" id="257" r:id="R19dee1a2433046a3"/>
    <p:sldId xmlns:r="http://schemas.openxmlformats.org/officeDocument/2006/relationships" id="258" r:id="Rf55f179b59824cde"/>
    <p:sldId xmlns:r="http://schemas.openxmlformats.org/officeDocument/2006/relationships" id="259" r:id="R35aaa69711594848"/>
    <p:sldId xmlns:r="http://schemas.openxmlformats.org/officeDocument/2006/relationships" id="260" r:id="Rbbdaa12a0fcc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30c901b5d4245" /><Relationship Type="http://schemas.openxmlformats.org/officeDocument/2006/relationships/slide" Target="/ppt/slides/slide1.xml" Id="R08e7689dc2c34093" /><Relationship Type="http://schemas.openxmlformats.org/officeDocument/2006/relationships/slide" Target="/ppt/slides/slide2.xml" Id="R19dee1a2433046a3" /><Relationship Type="http://schemas.openxmlformats.org/officeDocument/2006/relationships/slide" Target="/ppt/slides/slide3.xml" Id="Rf55f179b59824cde" /><Relationship Type="http://schemas.openxmlformats.org/officeDocument/2006/relationships/slide" Target="/ppt/slides/slide4.xml" Id="R35aaa69711594848" /><Relationship Type="http://schemas.openxmlformats.org/officeDocument/2006/relationships/slide" Target="/ppt/slides/slide5.xml" Id="Rbbdaa12a0fcc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a7e91387740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9b7aaaad74cc2" /><Relationship Type="http://schemas.openxmlformats.org/officeDocument/2006/relationships/theme" Target="/ppt/slideMasters/theme/theme1.xml" Id="R537385e49c8e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9b7aaaad7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6762e95bd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4511ec609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933e2fc6940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6ed148ed546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0e11503a74b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KULTURHUS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KULTURHUS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KULTURHUS SA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KULTURHUS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KULTURHUS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KULTURHUS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post@olenkulturhus.no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www.olenkulturhus.no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975 686 116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KULTURHUS SA</a:t>
            </a:r>
          </a:p>
        </p:txBody>
      </p:sp>
    </p:spTree>
  </p:cSld>
  <p:clrMapOvr>
    <a:masterClrMapping xmlns:a="http://schemas.openxmlformats.org/drawingml/2006/main"/>
  </p:clrMapOvr>
</p:sld>
</file>