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d2974b47e244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9ae35a7c694289"/>
  </p:sldMasterIdLst>
  <p:sldIdLst>
    <p:sldId xmlns:r="http://schemas.openxmlformats.org/officeDocument/2006/relationships" id="256" r:id="R0adb17b1be70414e"/>
    <p:sldId xmlns:r="http://schemas.openxmlformats.org/officeDocument/2006/relationships" id="257" r:id="R80abedf771594614"/>
    <p:sldId xmlns:r="http://schemas.openxmlformats.org/officeDocument/2006/relationships" id="258" r:id="Rde8961cc0de64350"/>
    <p:sldId xmlns:r="http://schemas.openxmlformats.org/officeDocument/2006/relationships" id="259" r:id="Re304f76b2ddc48c9"/>
    <p:sldId xmlns:r="http://schemas.openxmlformats.org/officeDocument/2006/relationships" id="260" r:id="Rd6b8575ac0ef4e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9ae35a7c694289" /><Relationship Type="http://schemas.openxmlformats.org/officeDocument/2006/relationships/slide" Target="/ppt/slides/slide1.xml" Id="R0adb17b1be70414e" /><Relationship Type="http://schemas.openxmlformats.org/officeDocument/2006/relationships/slide" Target="/ppt/slides/slide2.xml" Id="R80abedf771594614" /><Relationship Type="http://schemas.openxmlformats.org/officeDocument/2006/relationships/slide" Target="/ppt/slides/slide3.xml" Id="Rde8961cc0de64350" /><Relationship Type="http://schemas.openxmlformats.org/officeDocument/2006/relationships/slide" Target="/ppt/slides/slide4.xml" Id="Re304f76b2ddc48c9" /><Relationship Type="http://schemas.openxmlformats.org/officeDocument/2006/relationships/slide" Target="/ppt/slides/slide5.xml" Id="Rd6b8575ac0ef4e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b35fb56c794f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75885b0cf54dd6" /><Relationship Type="http://schemas.openxmlformats.org/officeDocument/2006/relationships/theme" Target="/ppt/slideMasters/theme/theme1.xml" Id="Rdc6d482dadf645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75885b0cf54d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406ca70f4b43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6d9ce1a6b84c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692d991d654e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b21329cc3e4a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9d400119bb4a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TRONDHEIM KOMMUNALE PENSJONSKASSE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KOMMUNALE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TRONDHEIM KOMMUNALE PENSJONSKASSE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KOMMUNALE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KOMMUNALE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KOMMUNALE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Kjøpmannsgata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post@tkp.no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www.tkp.no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975 729 192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KOMMUNALE PENSJONSKASSE</a:t>
            </a:r>
          </a:p>
        </p:txBody>
      </p:sp>
    </p:spTree>
  </p:cSld>
  <p:clrMapOvr>
    <a:masterClrMapping xmlns:a="http://schemas.openxmlformats.org/drawingml/2006/main"/>
  </p:clrMapOvr>
</p:sld>
</file>