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684f42b89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064b7cbc11408e"/>
  </p:sldMasterIdLst>
  <p:sldIdLst>
    <p:sldId xmlns:r="http://schemas.openxmlformats.org/officeDocument/2006/relationships" id="256" r:id="R17fba9bd711e4abf"/>
    <p:sldId xmlns:r="http://schemas.openxmlformats.org/officeDocument/2006/relationships" id="257" r:id="R5a55b7e7fd1c4001"/>
    <p:sldId xmlns:r="http://schemas.openxmlformats.org/officeDocument/2006/relationships" id="258" r:id="R9338160d577748d4"/>
    <p:sldId xmlns:r="http://schemas.openxmlformats.org/officeDocument/2006/relationships" id="259" r:id="Rb28dddad9e2b48c3"/>
    <p:sldId xmlns:r="http://schemas.openxmlformats.org/officeDocument/2006/relationships" id="260" r:id="R28d320024442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64b7cbc11408e" /><Relationship Type="http://schemas.openxmlformats.org/officeDocument/2006/relationships/slide" Target="/ppt/slides/slide1.xml" Id="R17fba9bd711e4abf" /><Relationship Type="http://schemas.openxmlformats.org/officeDocument/2006/relationships/slide" Target="/ppt/slides/slide2.xml" Id="R5a55b7e7fd1c4001" /><Relationship Type="http://schemas.openxmlformats.org/officeDocument/2006/relationships/slide" Target="/ppt/slides/slide3.xml" Id="R9338160d577748d4" /><Relationship Type="http://schemas.openxmlformats.org/officeDocument/2006/relationships/slide" Target="/ppt/slides/slide4.xml" Id="Rb28dddad9e2b48c3" /><Relationship Type="http://schemas.openxmlformats.org/officeDocument/2006/relationships/slide" Target="/ppt/slides/slide5.xml" Id="R28d320024442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73d5a3932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37e5855a64fa6" /><Relationship Type="http://schemas.openxmlformats.org/officeDocument/2006/relationships/theme" Target="/ppt/slideMasters/theme/theme1.xml" Id="R75779fae566e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37e5855a6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b0a7a31a9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1bfccf3ea4a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bf0c7b73e49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596e254e8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8deba4c23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SOLHØY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SOLHØY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Øymohellinga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36 80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SOLHØY</a:t>
            </a:r>
          </a:p>
        </p:txBody>
      </p:sp>
    </p:spTree>
  </p:cSld>
  <p:clrMapOvr>
    <a:masterClrMapping xmlns:a="http://schemas.openxmlformats.org/drawingml/2006/main"/>
  </p:clrMapOvr>
</p:sld>
</file>