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2815ac1ac045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0ec5d3f5f94ac0"/>
  </p:sldMasterIdLst>
  <p:sldIdLst>
    <p:sldId xmlns:r="http://schemas.openxmlformats.org/officeDocument/2006/relationships" id="256" r:id="R0703207f919c4bbf"/>
    <p:sldId xmlns:r="http://schemas.openxmlformats.org/officeDocument/2006/relationships" id="257" r:id="Rfb10b9ffb06a4e7a"/>
    <p:sldId xmlns:r="http://schemas.openxmlformats.org/officeDocument/2006/relationships" id="258" r:id="Reff6bd8cb9e94656"/>
    <p:sldId xmlns:r="http://schemas.openxmlformats.org/officeDocument/2006/relationships" id="259" r:id="R2b7187263dc746f7"/>
    <p:sldId xmlns:r="http://schemas.openxmlformats.org/officeDocument/2006/relationships" id="260" r:id="R866c672a4e3f44f8"/>
    <p:sldId xmlns:r="http://schemas.openxmlformats.org/officeDocument/2006/relationships" id="261" r:id="R082dacb4178341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ec5d3f5f94ac0" /><Relationship Type="http://schemas.openxmlformats.org/officeDocument/2006/relationships/slide" Target="/ppt/slides/slide1.xml" Id="R0703207f919c4bbf" /><Relationship Type="http://schemas.openxmlformats.org/officeDocument/2006/relationships/slide" Target="/ppt/slides/slide2.xml" Id="Rfb10b9ffb06a4e7a" /><Relationship Type="http://schemas.openxmlformats.org/officeDocument/2006/relationships/slide" Target="/ppt/slides/slide3.xml" Id="Reff6bd8cb9e94656" /><Relationship Type="http://schemas.openxmlformats.org/officeDocument/2006/relationships/slide" Target="/ppt/slides/slide4.xml" Id="R2b7187263dc746f7" /><Relationship Type="http://schemas.openxmlformats.org/officeDocument/2006/relationships/slide" Target="/ppt/slides/slide5.xml" Id="R866c672a4e3f44f8" /><Relationship Type="http://schemas.openxmlformats.org/officeDocument/2006/relationships/slide" Target="/ppt/slides/slide6.xml" Id="R082dacb4178341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e3e9a77284f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73994f25d419c" /><Relationship Type="http://schemas.openxmlformats.org/officeDocument/2006/relationships/theme" Target="/ppt/slideMasters/theme/theme1.xml" Id="Rf5ecf6680d35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a73994f25d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f8cb676144b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38c1fc5144a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17bdc6f3f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ecc4a46ef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944f57a174f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e67f20066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SKIPSREDER TOM WILHELMSENS STIFTELSE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SKIPSREDER TOM WILHELMSENS STIFTELSE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87 591 409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23 519 231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25 861 257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228 415 134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316 176 934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wwh.osl.twfoundation@wilhelmsen.com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975 893 243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