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a0e03b02844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3263c1ce024e59"/>
  </p:sldMasterIdLst>
  <p:sldIdLst>
    <p:sldId xmlns:r="http://schemas.openxmlformats.org/officeDocument/2006/relationships" id="256" r:id="Raaacd99b117a43b2"/>
    <p:sldId xmlns:r="http://schemas.openxmlformats.org/officeDocument/2006/relationships" id="257" r:id="R1ee776ec5c3f466a"/>
    <p:sldId xmlns:r="http://schemas.openxmlformats.org/officeDocument/2006/relationships" id="258" r:id="R2062e2b6ac344127"/>
    <p:sldId xmlns:r="http://schemas.openxmlformats.org/officeDocument/2006/relationships" id="259" r:id="Rd9a799ffc0434d54"/>
    <p:sldId xmlns:r="http://schemas.openxmlformats.org/officeDocument/2006/relationships" id="260" r:id="R6e43f208f3754e83"/>
    <p:sldId xmlns:r="http://schemas.openxmlformats.org/officeDocument/2006/relationships" id="261" r:id="R45618841cd3749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263c1ce024e59" /><Relationship Type="http://schemas.openxmlformats.org/officeDocument/2006/relationships/slide" Target="/ppt/slides/slide1.xml" Id="Raaacd99b117a43b2" /><Relationship Type="http://schemas.openxmlformats.org/officeDocument/2006/relationships/slide" Target="/ppt/slides/slide2.xml" Id="R1ee776ec5c3f466a" /><Relationship Type="http://schemas.openxmlformats.org/officeDocument/2006/relationships/slide" Target="/ppt/slides/slide3.xml" Id="R2062e2b6ac344127" /><Relationship Type="http://schemas.openxmlformats.org/officeDocument/2006/relationships/slide" Target="/ppt/slides/slide4.xml" Id="Rd9a799ffc0434d54" /><Relationship Type="http://schemas.openxmlformats.org/officeDocument/2006/relationships/slide" Target="/ppt/slides/slide5.xml" Id="R6e43f208f3754e83" /><Relationship Type="http://schemas.openxmlformats.org/officeDocument/2006/relationships/slide" Target="/ppt/slides/slide6.xml" Id="R45618841cd3749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7dc97f10e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fb81f379a42ca" /><Relationship Type="http://schemas.openxmlformats.org/officeDocument/2006/relationships/theme" Target="/ppt/slideMasters/theme/theme1.xml" Id="Rb7f8cdeee9c8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fb81f379a42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f72c2f89f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d3c7c58fd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095129602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ffca8e5d2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0b13bf18d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7b57a8b92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