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9ea92e5d7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522ac42084ddb"/>
  </p:sldMasterIdLst>
  <p:sldIdLst>
    <p:sldId xmlns:r="http://schemas.openxmlformats.org/officeDocument/2006/relationships" id="256" r:id="R985047ce2c024bc7"/>
    <p:sldId xmlns:r="http://schemas.openxmlformats.org/officeDocument/2006/relationships" id="257" r:id="Rfde2de8b2d1b4d08"/>
    <p:sldId xmlns:r="http://schemas.openxmlformats.org/officeDocument/2006/relationships" id="258" r:id="R23fbb27f2d694f71"/>
    <p:sldId xmlns:r="http://schemas.openxmlformats.org/officeDocument/2006/relationships" id="259" r:id="R85e26fbf79ae417d"/>
    <p:sldId xmlns:r="http://schemas.openxmlformats.org/officeDocument/2006/relationships" id="260" r:id="R352e545289c1499c"/>
    <p:sldId xmlns:r="http://schemas.openxmlformats.org/officeDocument/2006/relationships" id="261" r:id="Ra621271ccc8c40fc"/>
    <p:sldId xmlns:r="http://schemas.openxmlformats.org/officeDocument/2006/relationships" id="262" r:id="R1968efe5f82f4e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522ac42084ddb" /><Relationship Type="http://schemas.openxmlformats.org/officeDocument/2006/relationships/slide" Target="/ppt/slides/slide1.xml" Id="R985047ce2c024bc7" /><Relationship Type="http://schemas.openxmlformats.org/officeDocument/2006/relationships/slide" Target="/ppt/slides/slide2.xml" Id="Rfde2de8b2d1b4d08" /><Relationship Type="http://schemas.openxmlformats.org/officeDocument/2006/relationships/slide" Target="/ppt/slides/slide3.xml" Id="R23fbb27f2d694f71" /><Relationship Type="http://schemas.openxmlformats.org/officeDocument/2006/relationships/slide" Target="/ppt/slides/slide4.xml" Id="R85e26fbf79ae417d" /><Relationship Type="http://schemas.openxmlformats.org/officeDocument/2006/relationships/slide" Target="/ppt/slides/slide5.xml" Id="R352e545289c1499c" /><Relationship Type="http://schemas.openxmlformats.org/officeDocument/2006/relationships/slide" Target="/ppt/slides/slide6.xml" Id="Ra621271ccc8c40fc" /><Relationship Type="http://schemas.openxmlformats.org/officeDocument/2006/relationships/slide" Target="/ppt/slides/slide7.xml" Id="R1968efe5f82f4e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6de11b51a745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f35216f144dcd" /><Relationship Type="http://schemas.openxmlformats.org/officeDocument/2006/relationships/theme" Target="/ppt/slideMasters/theme/theme1.xml" Id="R3f9b23b6087447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5f35216f144d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4a448825e4e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49bcc0bad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e5be9965d4a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758451cf343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a813709c64e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e470515fa45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5d8eebfb745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