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63ac35bd3342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fd09646706403a"/>
  </p:sldMasterIdLst>
  <p:sldIdLst>
    <p:sldId xmlns:r="http://schemas.openxmlformats.org/officeDocument/2006/relationships" id="256" r:id="R55889fcec6da42e0"/>
    <p:sldId xmlns:r="http://schemas.openxmlformats.org/officeDocument/2006/relationships" id="257" r:id="R7b599ae08e2c4f19"/>
    <p:sldId xmlns:r="http://schemas.openxmlformats.org/officeDocument/2006/relationships" id="258" r:id="R5b685a14e0bc413b"/>
    <p:sldId xmlns:r="http://schemas.openxmlformats.org/officeDocument/2006/relationships" id="259" r:id="R41635fbd68be44da"/>
    <p:sldId xmlns:r="http://schemas.openxmlformats.org/officeDocument/2006/relationships" id="260" r:id="R64b8f2d4dfd74943"/>
    <p:sldId xmlns:r="http://schemas.openxmlformats.org/officeDocument/2006/relationships" id="261" r:id="R8923a5eccdd84381"/>
    <p:sldId xmlns:r="http://schemas.openxmlformats.org/officeDocument/2006/relationships" id="262" r:id="R327a51ce38524b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fd09646706403a" /><Relationship Type="http://schemas.openxmlformats.org/officeDocument/2006/relationships/slide" Target="/ppt/slides/slide1.xml" Id="R55889fcec6da42e0" /><Relationship Type="http://schemas.openxmlformats.org/officeDocument/2006/relationships/slide" Target="/ppt/slides/slide2.xml" Id="R7b599ae08e2c4f19" /><Relationship Type="http://schemas.openxmlformats.org/officeDocument/2006/relationships/slide" Target="/ppt/slides/slide3.xml" Id="R5b685a14e0bc413b" /><Relationship Type="http://schemas.openxmlformats.org/officeDocument/2006/relationships/slide" Target="/ppt/slides/slide4.xml" Id="R41635fbd68be44da" /><Relationship Type="http://schemas.openxmlformats.org/officeDocument/2006/relationships/slide" Target="/ppt/slides/slide5.xml" Id="R64b8f2d4dfd74943" /><Relationship Type="http://schemas.openxmlformats.org/officeDocument/2006/relationships/slide" Target="/ppt/slides/slide6.xml" Id="R8923a5eccdd84381" /><Relationship Type="http://schemas.openxmlformats.org/officeDocument/2006/relationships/slide" Target="/ppt/slides/slide7.xml" Id="R327a51ce38524b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04ddd7190647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2b0252ce714362" /><Relationship Type="http://schemas.openxmlformats.org/officeDocument/2006/relationships/theme" Target="/ppt/slideMasters/theme/theme1.xml" Id="R916f2674143a4f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2b0252ce7143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6778633b24c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8a15e8dae40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c21fc0b1374c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56a2105a6f45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738ab7e65a46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05d9606df43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c78366bb934d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TOGIN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TOGIN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TOGIN AS ble etablert [år] og holder til i Buvika.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TOGIN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TOGIN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TOGIN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16 179 333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2 410 610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1 930 508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3 251 719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9 092 459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TOGIN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OIP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TOGIN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Sandavegen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7350 Buvika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83 53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975 942 007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TOGIN AS</a:t>
            </a:r>
          </a:p>
        </p:txBody>
      </p:sp>
    </p:spTree>
  </p:cSld>
  <p:clrMapOvr>
    <a:masterClrMapping xmlns:a="http://schemas.openxmlformats.org/drawingml/2006/main"/>
  </p:clrMapOvr>
</p:sld>
</file>