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7c71e25236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964d56fb3498b"/>
  </p:sldMasterIdLst>
  <p:sldIdLst>
    <p:sldId xmlns:r="http://schemas.openxmlformats.org/officeDocument/2006/relationships" id="256" r:id="R5233200ae1764370"/>
    <p:sldId xmlns:r="http://schemas.openxmlformats.org/officeDocument/2006/relationships" id="257" r:id="Reecfd5bb22fa44d3"/>
    <p:sldId xmlns:r="http://schemas.openxmlformats.org/officeDocument/2006/relationships" id="258" r:id="R4b756d96bf5648d0"/>
    <p:sldId xmlns:r="http://schemas.openxmlformats.org/officeDocument/2006/relationships" id="259" r:id="R138d54ca20fd43d6"/>
    <p:sldId xmlns:r="http://schemas.openxmlformats.org/officeDocument/2006/relationships" id="260" r:id="Rceba83333b1b49e6"/>
    <p:sldId xmlns:r="http://schemas.openxmlformats.org/officeDocument/2006/relationships" id="261" r:id="Rd8492730e5794600"/>
    <p:sldId xmlns:r="http://schemas.openxmlformats.org/officeDocument/2006/relationships" id="262" r:id="Rf3c6e84fe1b5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964d56fb3498b" /><Relationship Type="http://schemas.openxmlformats.org/officeDocument/2006/relationships/slide" Target="/ppt/slides/slide1.xml" Id="R5233200ae1764370" /><Relationship Type="http://schemas.openxmlformats.org/officeDocument/2006/relationships/slide" Target="/ppt/slides/slide2.xml" Id="Reecfd5bb22fa44d3" /><Relationship Type="http://schemas.openxmlformats.org/officeDocument/2006/relationships/slide" Target="/ppt/slides/slide3.xml" Id="R4b756d96bf5648d0" /><Relationship Type="http://schemas.openxmlformats.org/officeDocument/2006/relationships/slide" Target="/ppt/slides/slide4.xml" Id="R138d54ca20fd43d6" /><Relationship Type="http://schemas.openxmlformats.org/officeDocument/2006/relationships/slide" Target="/ppt/slides/slide5.xml" Id="Rceba83333b1b49e6" /><Relationship Type="http://schemas.openxmlformats.org/officeDocument/2006/relationships/slide" Target="/ppt/slides/slide6.xml" Id="Rd8492730e5794600" /><Relationship Type="http://schemas.openxmlformats.org/officeDocument/2006/relationships/slide" Target="/ppt/slides/slide7.xml" Id="Rf3c6e84fe1b5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fab90610a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348e37fb7496c" /><Relationship Type="http://schemas.openxmlformats.org/officeDocument/2006/relationships/theme" Target="/ppt/slideMasters/theme/theme1.xml" Id="R4cf1e6bb8e5b42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348e37fb7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d2614e60c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41aa7198749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9e42e8509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9fcfa88c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77978869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f3e8bf41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211864ab24e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PANDION COMMUNICATION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PANDION COMMUNICATION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1 380 002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HELGAKER JAN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Borgund Økonomi AS, Lilleakerveien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975 955 486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PANDION COMMUNICATION AS</a:t>
            </a:r>
          </a:p>
        </p:txBody>
      </p:sp>
    </p:spTree>
  </p:cSld>
  <p:clrMapOvr>
    <a:masterClrMapping xmlns:a="http://schemas.openxmlformats.org/drawingml/2006/main"/>
  </p:clrMapOvr>
</p:sld>
</file>