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6314f3268b4d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ac84b35f224977"/>
  </p:sldMasterIdLst>
  <p:sldIdLst>
    <p:sldId xmlns:r="http://schemas.openxmlformats.org/officeDocument/2006/relationships" id="256" r:id="Rd166c57627bb4ab3"/>
    <p:sldId xmlns:r="http://schemas.openxmlformats.org/officeDocument/2006/relationships" id="257" r:id="R4ac24d8e8e344cc7"/>
    <p:sldId xmlns:r="http://schemas.openxmlformats.org/officeDocument/2006/relationships" id="258" r:id="R7027ba7d0a004b40"/>
    <p:sldId xmlns:r="http://schemas.openxmlformats.org/officeDocument/2006/relationships" id="259" r:id="Raf1616fddb414609"/>
    <p:sldId xmlns:r="http://schemas.openxmlformats.org/officeDocument/2006/relationships" id="260" r:id="Rd5538ec79d42466d"/>
    <p:sldId xmlns:r="http://schemas.openxmlformats.org/officeDocument/2006/relationships" id="261" r:id="R14d3fb1bbe4645bd"/>
    <p:sldId xmlns:r="http://schemas.openxmlformats.org/officeDocument/2006/relationships" id="262" r:id="R2b5ffcf1d4fe41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c84b35f224977" /><Relationship Type="http://schemas.openxmlformats.org/officeDocument/2006/relationships/slide" Target="/ppt/slides/slide1.xml" Id="Rd166c57627bb4ab3" /><Relationship Type="http://schemas.openxmlformats.org/officeDocument/2006/relationships/slide" Target="/ppt/slides/slide2.xml" Id="R4ac24d8e8e344cc7" /><Relationship Type="http://schemas.openxmlformats.org/officeDocument/2006/relationships/slide" Target="/ppt/slides/slide3.xml" Id="R7027ba7d0a004b40" /><Relationship Type="http://schemas.openxmlformats.org/officeDocument/2006/relationships/slide" Target="/ppt/slides/slide4.xml" Id="Raf1616fddb414609" /><Relationship Type="http://schemas.openxmlformats.org/officeDocument/2006/relationships/slide" Target="/ppt/slides/slide5.xml" Id="Rd5538ec79d42466d" /><Relationship Type="http://schemas.openxmlformats.org/officeDocument/2006/relationships/slide" Target="/ppt/slides/slide6.xml" Id="R14d3fb1bbe4645bd" /><Relationship Type="http://schemas.openxmlformats.org/officeDocument/2006/relationships/slide" Target="/ppt/slides/slide7.xml" Id="R2b5ffcf1d4fe41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fb67645ed40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72033022d42d7" /><Relationship Type="http://schemas.openxmlformats.org/officeDocument/2006/relationships/theme" Target="/ppt/slideMasters/theme/theme1.xml" Id="R0c72113cb84a47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972033022d42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e7f2efba44d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c4218beb740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5aa5ed8a54a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57b03e04343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008a88b5340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1ed6546bc41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acc3f0c5a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STRANDVEIEN AUTO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AUTO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115 212 209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−848 856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22 286 956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72 239 167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975 964 310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