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fd3dc8614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84e52e5f846c8"/>
  </p:sldMasterIdLst>
  <p:sldIdLst>
    <p:sldId xmlns:r="http://schemas.openxmlformats.org/officeDocument/2006/relationships" id="256" r:id="Ra6d7e42ebd0742f9"/>
    <p:sldId xmlns:r="http://schemas.openxmlformats.org/officeDocument/2006/relationships" id="257" r:id="R9fef3d4c90734fd8"/>
    <p:sldId xmlns:r="http://schemas.openxmlformats.org/officeDocument/2006/relationships" id="258" r:id="R1327767622bc499c"/>
    <p:sldId xmlns:r="http://schemas.openxmlformats.org/officeDocument/2006/relationships" id="259" r:id="Rb623f87f1adc4c82"/>
    <p:sldId xmlns:r="http://schemas.openxmlformats.org/officeDocument/2006/relationships" id="260" r:id="Rff349e892ddb4239"/>
    <p:sldId xmlns:r="http://schemas.openxmlformats.org/officeDocument/2006/relationships" id="261" r:id="R1afd7d61e93f4e62"/>
    <p:sldId xmlns:r="http://schemas.openxmlformats.org/officeDocument/2006/relationships" id="262" r:id="Rd073030cb2c1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84e52e5f846c8" /><Relationship Type="http://schemas.openxmlformats.org/officeDocument/2006/relationships/slide" Target="/ppt/slides/slide1.xml" Id="Ra6d7e42ebd0742f9" /><Relationship Type="http://schemas.openxmlformats.org/officeDocument/2006/relationships/slide" Target="/ppt/slides/slide2.xml" Id="R9fef3d4c90734fd8" /><Relationship Type="http://schemas.openxmlformats.org/officeDocument/2006/relationships/slide" Target="/ppt/slides/slide3.xml" Id="R1327767622bc499c" /><Relationship Type="http://schemas.openxmlformats.org/officeDocument/2006/relationships/slide" Target="/ppt/slides/slide4.xml" Id="Rb623f87f1adc4c82" /><Relationship Type="http://schemas.openxmlformats.org/officeDocument/2006/relationships/slide" Target="/ppt/slides/slide5.xml" Id="Rff349e892ddb4239" /><Relationship Type="http://schemas.openxmlformats.org/officeDocument/2006/relationships/slide" Target="/ppt/slides/slide6.xml" Id="R1afd7d61e93f4e62" /><Relationship Type="http://schemas.openxmlformats.org/officeDocument/2006/relationships/slide" Target="/ppt/slides/slide7.xml" Id="Rd073030cb2c1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10fa74f775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33a7170584e93" /><Relationship Type="http://schemas.openxmlformats.org/officeDocument/2006/relationships/theme" Target="/ppt/slideMasters/theme/theme1.xml" Id="R4a005854500c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233a7170584e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bc641f555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e5517af51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f7ea4421442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40d386d4f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1ba4bcc8844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3b1834ba9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a93c911a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