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96204bfc7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f144b797c43f0"/>
  </p:sldMasterIdLst>
  <p:sldIdLst>
    <p:sldId xmlns:r="http://schemas.openxmlformats.org/officeDocument/2006/relationships" id="256" r:id="Ra7dd98ea7297422c"/>
    <p:sldId xmlns:r="http://schemas.openxmlformats.org/officeDocument/2006/relationships" id="257" r:id="R30390849a8344ca7"/>
    <p:sldId xmlns:r="http://schemas.openxmlformats.org/officeDocument/2006/relationships" id="258" r:id="Rff38a4505fba4bb2"/>
    <p:sldId xmlns:r="http://schemas.openxmlformats.org/officeDocument/2006/relationships" id="259" r:id="R5e72852630c24774"/>
    <p:sldId xmlns:r="http://schemas.openxmlformats.org/officeDocument/2006/relationships" id="260" r:id="R22ca2493b9244f36"/>
    <p:sldId xmlns:r="http://schemas.openxmlformats.org/officeDocument/2006/relationships" id="261" r:id="R0d79fbb0610044f3"/>
    <p:sldId xmlns:r="http://schemas.openxmlformats.org/officeDocument/2006/relationships" id="262" r:id="R48b8f9c565c2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f144b797c43f0" /><Relationship Type="http://schemas.openxmlformats.org/officeDocument/2006/relationships/slide" Target="/ppt/slides/slide1.xml" Id="Ra7dd98ea7297422c" /><Relationship Type="http://schemas.openxmlformats.org/officeDocument/2006/relationships/slide" Target="/ppt/slides/slide2.xml" Id="R30390849a8344ca7" /><Relationship Type="http://schemas.openxmlformats.org/officeDocument/2006/relationships/slide" Target="/ppt/slides/slide3.xml" Id="Rff38a4505fba4bb2" /><Relationship Type="http://schemas.openxmlformats.org/officeDocument/2006/relationships/slide" Target="/ppt/slides/slide4.xml" Id="R5e72852630c24774" /><Relationship Type="http://schemas.openxmlformats.org/officeDocument/2006/relationships/slide" Target="/ppt/slides/slide5.xml" Id="R22ca2493b9244f36" /><Relationship Type="http://schemas.openxmlformats.org/officeDocument/2006/relationships/slide" Target="/ppt/slides/slide6.xml" Id="R0d79fbb0610044f3" /><Relationship Type="http://schemas.openxmlformats.org/officeDocument/2006/relationships/slide" Target="/ppt/slides/slide7.xml" Id="R48b8f9c565c2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3e4c4b166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7bbcaf5f40b0" /><Relationship Type="http://schemas.openxmlformats.org/officeDocument/2006/relationships/theme" Target="/ppt/slideMasters/theme/theme1.xml" Id="R382238cf5b16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47bbcaf5f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2e670c39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14280bfd9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7e6c5e0d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910b37d5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9019e19d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d4572b83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8cf879d5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