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1edee0d95f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54bb4b87934b9e"/>
  </p:sldMasterIdLst>
  <p:sldIdLst>
    <p:sldId xmlns:r="http://schemas.openxmlformats.org/officeDocument/2006/relationships" id="256" r:id="Rc0bb20105309449e"/>
    <p:sldId xmlns:r="http://schemas.openxmlformats.org/officeDocument/2006/relationships" id="257" r:id="Rda71b3e2a8044cce"/>
    <p:sldId xmlns:r="http://schemas.openxmlformats.org/officeDocument/2006/relationships" id="258" r:id="R47f5043b4b874975"/>
    <p:sldId xmlns:r="http://schemas.openxmlformats.org/officeDocument/2006/relationships" id="259" r:id="R6c87bdbe41964a20"/>
    <p:sldId xmlns:r="http://schemas.openxmlformats.org/officeDocument/2006/relationships" id="260" r:id="R3acb8a64da8a4e2c"/>
    <p:sldId xmlns:r="http://schemas.openxmlformats.org/officeDocument/2006/relationships" id="261" r:id="R1f4ccc934dab434e"/>
    <p:sldId xmlns:r="http://schemas.openxmlformats.org/officeDocument/2006/relationships" id="262" r:id="R0217bb46d368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4bb4b87934b9e" /><Relationship Type="http://schemas.openxmlformats.org/officeDocument/2006/relationships/slide" Target="/ppt/slides/slide1.xml" Id="Rc0bb20105309449e" /><Relationship Type="http://schemas.openxmlformats.org/officeDocument/2006/relationships/slide" Target="/ppt/slides/slide2.xml" Id="Rda71b3e2a8044cce" /><Relationship Type="http://schemas.openxmlformats.org/officeDocument/2006/relationships/slide" Target="/ppt/slides/slide3.xml" Id="R47f5043b4b874975" /><Relationship Type="http://schemas.openxmlformats.org/officeDocument/2006/relationships/slide" Target="/ppt/slides/slide4.xml" Id="R6c87bdbe41964a20" /><Relationship Type="http://schemas.openxmlformats.org/officeDocument/2006/relationships/slide" Target="/ppt/slides/slide5.xml" Id="R3acb8a64da8a4e2c" /><Relationship Type="http://schemas.openxmlformats.org/officeDocument/2006/relationships/slide" Target="/ppt/slides/slide6.xml" Id="R1f4ccc934dab434e" /><Relationship Type="http://schemas.openxmlformats.org/officeDocument/2006/relationships/slide" Target="/ppt/slides/slide7.xml" Id="R0217bb46d368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157454a6e4e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0cacf093944ac" /><Relationship Type="http://schemas.openxmlformats.org/officeDocument/2006/relationships/theme" Target="/ppt/slideMasters/theme/theme1.xml" Id="Rcef14b8c9b93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70cacf0939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8978b158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853111e8d4f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0f16eb80048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db7603ad040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75afe76b1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db98082f24b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f31f37bd041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INVEST AS ble etablert [år] og holder til i Røyse.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14 371 087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14 757 245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FRODE SVENSKERUD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3530 Røyse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975 981 096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