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ddd2a44c9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8f324c338444a"/>
  </p:sldMasterIdLst>
  <p:sldIdLst>
    <p:sldId xmlns:r="http://schemas.openxmlformats.org/officeDocument/2006/relationships" id="256" r:id="R123e935a633645cb"/>
    <p:sldId xmlns:r="http://schemas.openxmlformats.org/officeDocument/2006/relationships" id="257" r:id="R41ea548c2b2a473e"/>
    <p:sldId xmlns:r="http://schemas.openxmlformats.org/officeDocument/2006/relationships" id="258" r:id="R9dd1f6f64a6641d9"/>
    <p:sldId xmlns:r="http://schemas.openxmlformats.org/officeDocument/2006/relationships" id="259" r:id="Re884950b41734d68"/>
    <p:sldId xmlns:r="http://schemas.openxmlformats.org/officeDocument/2006/relationships" id="260" r:id="R82c83011f0024e6d"/>
    <p:sldId xmlns:r="http://schemas.openxmlformats.org/officeDocument/2006/relationships" id="261" r:id="Rbfb0031d26754e53"/>
    <p:sldId xmlns:r="http://schemas.openxmlformats.org/officeDocument/2006/relationships" id="262" r:id="R78b0bce51cf24a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8f324c338444a" /><Relationship Type="http://schemas.openxmlformats.org/officeDocument/2006/relationships/slide" Target="/ppt/slides/slide1.xml" Id="R123e935a633645cb" /><Relationship Type="http://schemas.openxmlformats.org/officeDocument/2006/relationships/slide" Target="/ppt/slides/slide2.xml" Id="R41ea548c2b2a473e" /><Relationship Type="http://schemas.openxmlformats.org/officeDocument/2006/relationships/slide" Target="/ppt/slides/slide3.xml" Id="R9dd1f6f64a6641d9" /><Relationship Type="http://schemas.openxmlformats.org/officeDocument/2006/relationships/slide" Target="/ppt/slides/slide4.xml" Id="Re884950b41734d68" /><Relationship Type="http://schemas.openxmlformats.org/officeDocument/2006/relationships/slide" Target="/ppt/slides/slide5.xml" Id="R82c83011f0024e6d" /><Relationship Type="http://schemas.openxmlformats.org/officeDocument/2006/relationships/slide" Target="/ppt/slides/slide6.xml" Id="Rbfb0031d26754e53" /><Relationship Type="http://schemas.openxmlformats.org/officeDocument/2006/relationships/slide" Target="/ppt/slides/slide7.xml" Id="R78b0bce51cf24a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2044930e0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b0f96d884de0" /><Relationship Type="http://schemas.openxmlformats.org/officeDocument/2006/relationships/theme" Target="/ppt/slideMasters/theme/theme1.xml" Id="R2983a06509f7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cb0f96d88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05ca25b4e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22cd1f2e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899e81d2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df19cb28a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e68470608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01b57cfe144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a0a8688b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RØRTEFT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139 823 205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17 511 278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14 510 937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23 517 160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47 590 613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Blåveisstien 28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26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975 983 862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