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892c236ce48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a7090ba88545c5"/>
  </p:sldMasterIdLst>
  <p:sldIdLst>
    <p:sldId xmlns:r="http://schemas.openxmlformats.org/officeDocument/2006/relationships" id="256" r:id="Rbff1076fd83b4df5"/>
    <p:sldId xmlns:r="http://schemas.openxmlformats.org/officeDocument/2006/relationships" id="257" r:id="Rbb10d5bcf5224ee8"/>
    <p:sldId xmlns:r="http://schemas.openxmlformats.org/officeDocument/2006/relationships" id="258" r:id="Rf1b0c0bc2790475a"/>
    <p:sldId xmlns:r="http://schemas.openxmlformats.org/officeDocument/2006/relationships" id="259" r:id="R9cd480c28937423b"/>
    <p:sldId xmlns:r="http://schemas.openxmlformats.org/officeDocument/2006/relationships" id="260" r:id="R7b14c462f1544789"/>
    <p:sldId xmlns:r="http://schemas.openxmlformats.org/officeDocument/2006/relationships" id="261" r:id="R5eb973919c164cfd"/>
    <p:sldId xmlns:r="http://schemas.openxmlformats.org/officeDocument/2006/relationships" id="262" r:id="R9e36b7afb87d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7090ba88545c5" /><Relationship Type="http://schemas.openxmlformats.org/officeDocument/2006/relationships/slide" Target="/ppt/slides/slide1.xml" Id="Rbff1076fd83b4df5" /><Relationship Type="http://schemas.openxmlformats.org/officeDocument/2006/relationships/slide" Target="/ppt/slides/slide2.xml" Id="Rbb10d5bcf5224ee8" /><Relationship Type="http://schemas.openxmlformats.org/officeDocument/2006/relationships/slide" Target="/ppt/slides/slide3.xml" Id="Rf1b0c0bc2790475a" /><Relationship Type="http://schemas.openxmlformats.org/officeDocument/2006/relationships/slide" Target="/ppt/slides/slide4.xml" Id="R9cd480c28937423b" /><Relationship Type="http://schemas.openxmlformats.org/officeDocument/2006/relationships/slide" Target="/ppt/slides/slide5.xml" Id="R7b14c462f1544789" /><Relationship Type="http://schemas.openxmlformats.org/officeDocument/2006/relationships/slide" Target="/ppt/slides/slide6.xml" Id="R5eb973919c164cfd" /><Relationship Type="http://schemas.openxmlformats.org/officeDocument/2006/relationships/slide" Target="/ppt/slides/slide7.xml" Id="R9e36b7afb87d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676633488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50d0c72d54292" /><Relationship Type="http://schemas.openxmlformats.org/officeDocument/2006/relationships/theme" Target="/ppt/slideMasters/theme/theme1.xml" Id="R4b158ae32a1c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b50d0c72d542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f6e48a45145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c7baf2ee848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f9d69284a43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9b9e5ae0a47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aba30f65041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8a4229f8b48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26db12ef2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