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5db197764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48a6db04648cf"/>
  </p:sldMasterIdLst>
  <p:sldIdLst>
    <p:sldId xmlns:r="http://schemas.openxmlformats.org/officeDocument/2006/relationships" id="256" r:id="R0d5cf4f2a2f047d0"/>
    <p:sldId xmlns:r="http://schemas.openxmlformats.org/officeDocument/2006/relationships" id="257" r:id="Re3cc25a1525849fb"/>
    <p:sldId xmlns:r="http://schemas.openxmlformats.org/officeDocument/2006/relationships" id="258" r:id="R6427d9999dab46f5"/>
    <p:sldId xmlns:r="http://schemas.openxmlformats.org/officeDocument/2006/relationships" id="259" r:id="R288a33856cb943eb"/>
    <p:sldId xmlns:r="http://schemas.openxmlformats.org/officeDocument/2006/relationships" id="260" r:id="R8accd11cd24b40c1"/>
    <p:sldId xmlns:r="http://schemas.openxmlformats.org/officeDocument/2006/relationships" id="261" r:id="R21a425eb6a73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48a6db04648cf" /><Relationship Type="http://schemas.openxmlformats.org/officeDocument/2006/relationships/slide" Target="/ppt/slides/slide1.xml" Id="R0d5cf4f2a2f047d0" /><Relationship Type="http://schemas.openxmlformats.org/officeDocument/2006/relationships/slide" Target="/ppt/slides/slide2.xml" Id="Re3cc25a1525849fb" /><Relationship Type="http://schemas.openxmlformats.org/officeDocument/2006/relationships/slide" Target="/ppt/slides/slide3.xml" Id="R6427d9999dab46f5" /><Relationship Type="http://schemas.openxmlformats.org/officeDocument/2006/relationships/slide" Target="/ppt/slides/slide4.xml" Id="R288a33856cb943eb" /><Relationship Type="http://schemas.openxmlformats.org/officeDocument/2006/relationships/slide" Target="/ppt/slides/slide5.xml" Id="R8accd11cd24b40c1" /><Relationship Type="http://schemas.openxmlformats.org/officeDocument/2006/relationships/slide" Target="/ppt/slides/slide6.xml" Id="R21a425eb6a73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24d6fe9c0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e10d27fd04e98" /><Relationship Type="http://schemas.openxmlformats.org/officeDocument/2006/relationships/theme" Target="/ppt/slideMasters/theme/theme1.xml" Id="R765da712f4c8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e10d27fd0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d0a17e6e6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c70243e48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c28ff194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f01cb69e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b1472ccde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7633aff9742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SKRIVEVERKSTEDET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jo.nesbo@chello.no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975 995 666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