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4ebdeeedb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fc0d3625f4052"/>
  </p:sldMasterIdLst>
  <p:sldIdLst>
    <p:sldId xmlns:r="http://schemas.openxmlformats.org/officeDocument/2006/relationships" id="256" r:id="R2f8d2db7fbfc4d25"/>
    <p:sldId xmlns:r="http://schemas.openxmlformats.org/officeDocument/2006/relationships" id="257" r:id="R90852fe70f0b48bc"/>
    <p:sldId xmlns:r="http://schemas.openxmlformats.org/officeDocument/2006/relationships" id="258" r:id="R0da424ad20dc4bb1"/>
    <p:sldId xmlns:r="http://schemas.openxmlformats.org/officeDocument/2006/relationships" id="259" r:id="R1e444bdf85f74200"/>
    <p:sldId xmlns:r="http://schemas.openxmlformats.org/officeDocument/2006/relationships" id="260" r:id="R7992f39b300a4ea1"/>
    <p:sldId xmlns:r="http://schemas.openxmlformats.org/officeDocument/2006/relationships" id="261" r:id="R8a9450911654492a"/>
    <p:sldId xmlns:r="http://schemas.openxmlformats.org/officeDocument/2006/relationships" id="262" r:id="R59e09de1a8be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fc0d3625f4052" /><Relationship Type="http://schemas.openxmlformats.org/officeDocument/2006/relationships/slide" Target="/ppt/slides/slide1.xml" Id="R2f8d2db7fbfc4d25" /><Relationship Type="http://schemas.openxmlformats.org/officeDocument/2006/relationships/slide" Target="/ppt/slides/slide2.xml" Id="R90852fe70f0b48bc" /><Relationship Type="http://schemas.openxmlformats.org/officeDocument/2006/relationships/slide" Target="/ppt/slides/slide3.xml" Id="R0da424ad20dc4bb1" /><Relationship Type="http://schemas.openxmlformats.org/officeDocument/2006/relationships/slide" Target="/ppt/slides/slide4.xml" Id="R1e444bdf85f74200" /><Relationship Type="http://schemas.openxmlformats.org/officeDocument/2006/relationships/slide" Target="/ppt/slides/slide5.xml" Id="R7992f39b300a4ea1" /><Relationship Type="http://schemas.openxmlformats.org/officeDocument/2006/relationships/slide" Target="/ppt/slides/slide6.xml" Id="R8a9450911654492a" /><Relationship Type="http://schemas.openxmlformats.org/officeDocument/2006/relationships/slide" Target="/ppt/slides/slide7.xml" Id="R59e09de1a8be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9c44378bc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1b122d014b64" /><Relationship Type="http://schemas.openxmlformats.org/officeDocument/2006/relationships/theme" Target="/ppt/slideMasters/theme/theme1.xml" Id="R20e1a22d18f640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11b122d01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7fdf205e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2a8f0c47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e528389a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dec2d080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b61af0841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d7a9bab4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05e5f87e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SKRIVEVERKSTEDET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63 208 521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491 576 502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506 605 451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NESBØ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