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6e3c16653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15fa1fc6949a8"/>
  </p:sldMasterIdLst>
  <p:sldIdLst>
    <p:sldId xmlns:r="http://schemas.openxmlformats.org/officeDocument/2006/relationships" id="256" r:id="Re7c20e10998c44b9"/>
    <p:sldId xmlns:r="http://schemas.openxmlformats.org/officeDocument/2006/relationships" id="257" r:id="R02170ca592ab4d4a"/>
    <p:sldId xmlns:r="http://schemas.openxmlformats.org/officeDocument/2006/relationships" id="258" r:id="R5593463c31b0481b"/>
    <p:sldId xmlns:r="http://schemas.openxmlformats.org/officeDocument/2006/relationships" id="259" r:id="R57371539027e4565"/>
    <p:sldId xmlns:r="http://schemas.openxmlformats.org/officeDocument/2006/relationships" id="260" r:id="R442b6774007b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15fa1fc6949a8" /><Relationship Type="http://schemas.openxmlformats.org/officeDocument/2006/relationships/slide" Target="/ppt/slides/slide1.xml" Id="Re7c20e10998c44b9" /><Relationship Type="http://schemas.openxmlformats.org/officeDocument/2006/relationships/slide" Target="/ppt/slides/slide2.xml" Id="R02170ca592ab4d4a" /><Relationship Type="http://schemas.openxmlformats.org/officeDocument/2006/relationships/slide" Target="/ppt/slides/slide3.xml" Id="R5593463c31b0481b" /><Relationship Type="http://schemas.openxmlformats.org/officeDocument/2006/relationships/slide" Target="/ppt/slides/slide4.xml" Id="R57371539027e4565" /><Relationship Type="http://schemas.openxmlformats.org/officeDocument/2006/relationships/slide" Target="/ppt/slides/slide5.xml" Id="R442b6774007b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f1a1cc0b2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d76986da44929" /><Relationship Type="http://schemas.openxmlformats.org/officeDocument/2006/relationships/theme" Target="/ppt/slideMasters/theme/theme1.xml" Id="Ref36cf000999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d76986da4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c752540cd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0e969fc6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4d7ac8238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087362c5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0382715d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GORDONSETTER KLUB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GORDONSETTER KLUB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89 71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