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f497faea994e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63d0ddb8044ff9"/>
  </p:sldMasterIdLst>
  <p:sldIdLst>
    <p:sldId xmlns:r="http://schemas.openxmlformats.org/officeDocument/2006/relationships" id="256" r:id="R6b6a43300ffe4d83"/>
    <p:sldId xmlns:r="http://schemas.openxmlformats.org/officeDocument/2006/relationships" id="257" r:id="R75ba147f88c24c4c"/>
    <p:sldId xmlns:r="http://schemas.openxmlformats.org/officeDocument/2006/relationships" id="258" r:id="Rd36971e6d4914fcc"/>
    <p:sldId xmlns:r="http://schemas.openxmlformats.org/officeDocument/2006/relationships" id="259" r:id="R9a369520f462406a"/>
    <p:sldId xmlns:r="http://schemas.openxmlformats.org/officeDocument/2006/relationships" id="260" r:id="R46c7b5ac068a442f"/>
    <p:sldId xmlns:r="http://schemas.openxmlformats.org/officeDocument/2006/relationships" id="261" r:id="R7df4a4dc16e2499f"/>
    <p:sldId xmlns:r="http://schemas.openxmlformats.org/officeDocument/2006/relationships" id="262" r:id="Rea5397be008643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63d0ddb8044ff9" /><Relationship Type="http://schemas.openxmlformats.org/officeDocument/2006/relationships/slide" Target="/ppt/slides/slide1.xml" Id="R6b6a43300ffe4d83" /><Relationship Type="http://schemas.openxmlformats.org/officeDocument/2006/relationships/slide" Target="/ppt/slides/slide2.xml" Id="R75ba147f88c24c4c" /><Relationship Type="http://schemas.openxmlformats.org/officeDocument/2006/relationships/slide" Target="/ppt/slides/slide3.xml" Id="Rd36971e6d4914fcc" /><Relationship Type="http://schemas.openxmlformats.org/officeDocument/2006/relationships/slide" Target="/ppt/slides/slide4.xml" Id="R9a369520f462406a" /><Relationship Type="http://schemas.openxmlformats.org/officeDocument/2006/relationships/slide" Target="/ppt/slides/slide5.xml" Id="R46c7b5ac068a442f" /><Relationship Type="http://schemas.openxmlformats.org/officeDocument/2006/relationships/slide" Target="/ppt/slides/slide6.xml" Id="R7df4a4dc16e2499f" /><Relationship Type="http://schemas.openxmlformats.org/officeDocument/2006/relationships/slide" Target="/ppt/slides/slide7.xml" Id="Rea5397be008643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0e3511e8cb48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73356be1c2466b" /><Relationship Type="http://schemas.openxmlformats.org/officeDocument/2006/relationships/theme" Target="/ppt/slideMasters/theme/theme1.xml" Id="R6d31935c90b14a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73356be1c246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237a0ab4f445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b3b37f0bcb44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21e36770f04a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1f73ed77834f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dcedf39566437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8821dc78d940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a04413253547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STRANDA RØRSERVICE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STRANDA RØRSERVICE AS ble etablert [år] og holder til i Stranda.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5 697 631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21 851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1 161 828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2 018 126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HJELLE ØYSTEIN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KIRKHORN ELLING OLA DREGE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REKDAL KÅRE EGIL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Bankgata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6200 Stranda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stranro@online.no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976 011 007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STRANDA RØRSERVICE AS</a:t>
            </a:r>
          </a:p>
        </p:txBody>
      </p:sp>
    </p:spTree>
  </p:cSld>
  <p:clrMapOvr>
    <a:masterClrMapping xmlns:a="http://schemas.openxmlformats.org/drawingml/2006/main"/>
  </p:clrMapOvr>
</p:sld>
</file>