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d30a54439c0414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22613dc716c4bd6"/>
  </p:sldMasterIdLst>
  <p:sldIdLst>
    <p:sldId xmlns:r="http://schemas.openxmlformats.org/officeDocument/2006/relationships" id="256" r:id="R71ac1ab98ed64482"/>
    <p:sldId xmlns:r="http://schemas.openxmlformats.org/officeDocument/2006/relationships" id="257" r:id="R61ff6227917a45a5"/>
    <p:sldId xmlns:r="http://schemas.openxmlformats.org/officeDocument/2006/relationships" id="258" r:id="R4e9f7718d8da45f8"/>
    <p:sldId xmlns:r="http://schemas.openxmlformats.org/officeDocument/2006/relationships" id="259" r:id="Rd9b0e6d688ac47d3"/>
    <p:sldId xmlns:r="http://schemas.openxmlformats.org/officeDocument/2006/relationships" id="260" r:id="R948edfef5f8148f7"/>
    <p:sldId xmlns:r="http://schemas.openxmlformats.org/officeDocument/2006/relationships" id="261" r:id="R4e50406b2074403a"/>
    <p:sldId xmlns:r="http://schemas.openxmlformats.org/officeDocument/2006/relationships" id="262" r:id="R73363113e9b5478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22613dc716c4bd6" /><Relationship Type="http://schemas.openxmlformats.org/officeDocument/2006/relationships/slide" Target="/ppt/slides/slide1.xml" Id="R71ac1ab98ed64482" /><Relationship Type="http://schemas.openxmlformats.org/officeDocument/2006/relationships/slide" Target="/ppt/slides/slide2.xml" Id="R61ff6227917a45a5" /><Relationship Type="http://schemas.openxmlformats.org/officeDocument/2006/relationships/slide" Target="/ppt/slides/slide3.xml" Id="R4e9f7718d8da45f8" /><Relationship Type="http://schemas.openxmlformats.org/officeDocument/2006/relationships/slide" Target="/ppt/slides/slide4.xml" Id="Rd9b0e6d688ac47d3" /><Relationship Type="http://schemas.openxmlformats.org/officeDocument/2006/relationships/slide" Target="/ppt/slides/slide5.xml" Id="R948edfef5f8148f7" /><Relationship Type="http://schemas.openxmlformats.org/officeDocument/2006/relationships/slide" Target="/ppt/slides/slide6.xml" Id="R4e50406b2074403a" /><Relationship Type="http://schemas.openxmlformats.org/officeDocument/2006/relationships/slide" Target="/ppt/slides/slide7.xml" Id="R73363113e9b5478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0a6de7a104a457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78f3451a1443e1" /><Relationship Type="http://schemas.openxmlformats.org/officeDocument/2006/relationships/theme" Target="/ppt/slideMasters/theme/theme1.xml" Id="R36030b76e354416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678f3451a1443e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eceefe7a37417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9f315aab00407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6438a3d07a488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c005ecfc4f4b9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c00f84c772448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9ad851bf4746e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940f2f22294a1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PAGANO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PAGANO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PAGANO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PAGANO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PAGANO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PAGANO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−1 958 499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40 073 013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168 417 460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203 423 253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PAGANO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MIDELFART TOVE E KVAMMEN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PAGANO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View Procurator AS, Dronning Eufemias gate 16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0191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14 24 31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976 014 111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PAGANO AS</a:t>
            </a:r>
          </a:p>
        </p:txBody>
      </p:sp>
    </p:spTree>
  </p:cSld>
  <p:clrMapOvr>
    <a:masterClrMapping xmlns:a="http://schemas.openxmlformats.org/drawingml/2006/main"/>
  </p:clrMapOvr>
</p:sld>
</file>