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96ca304bcf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2f59a4ddcb4c6e"/>
  </p:sldMasterIdLst>
  <p:sldIdLst>
    <p:sldId xmlns:r="http://schemas.openxmlformats.org/officeDocument/2006/relationships" id="256" r:id="Rb458e246da454017"/>
    <p:sldId xmlns:r="http://schemas.openxmlformats.org/officeDocument/2006/relationships" id="257" r:id="Rd1a1808c52c84bb4"/>
    <p:sldId xmlns:r="http://schemas.openxmlformats.org/officeDocument/2006/relationships" id="258" r:id="R978fb7caf55a41e0"/>
    <p:sldId xmlns:r="http://schemas.openxmlformats.org/officeDocument/2006/relationships" id="259" r:id="Rcdf32787dd654a2f"/>
    <p:sldId xmlns:r="http://schemas.openxmlformats.org/officeDocument/2006/relationships" id="260" r:id="R548f95047d974032"/>
    <p:sldId xmlns:r="http://schemas.openxmlformats.org/officeDocument/2006/relationships" id="261" r:id="R1a14ceae7dbd4467"/>
    <p:sldId xmlns:r="http://schemas.openxmlformats.org/officeDocument/2006/relationships" id="262" r:id="Ra7c89eb409ad4e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f59a4ddcb4c6e" /><Relationship Type="http://schemas.openxmlformats.org/officeDocument/2006/relationships/slide" Target="/ppt/slides/slide1.xml" Id="Rb458e246da454017" /><Relationship Type="http://schemas.openxmlformats.org/officeDocument/2006/relationships/slide" Target="/ppt/slides/slide2.xml" Id="Rd1a1808c52c84bb4" /><Relationship Type="http://schemas.openxmlformats.org/officeDocument/2006/relationships/slide" Target="/ppt/slides/slide3.xml" Id="R978fb7caf55a41e0" /><Relationship Type="http://schemas.openxmlformats.org/officeDocument/2006/relationships/slide" Target="/ppt/slides/slide4.xml" Id="Rcdf32787dd654a2f" /><Relationship Type="http://schemas.openxmlformats.org/officeDocument/2006/relationships/slide" Target="/ppt/slides/slide5.xml" Id="R548f95047d974032" /><Relationship Type="http://schemas.openxmlformats.org/officeDocument/2006/relationships/slide" Target="/ppt/slides/slide6.xml" Id="R1a14ceae7dbd4467" /><Relationship Type="http://schemas.openxmlformats.org/officeDocument/2006/relationships/slide" Target="/ppt/slides/slide7.xml" Id="Ra7c89eb409ad4e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e4061041fb40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480d5b27945e9" /><Relationship Type="http://schemas.openxmlformats.org/officeDocument/2006/relationships/theme" Target="/ppt/slideMasters/theme/theme1.xml" Id="Rbcf98486a22d4f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8480d5b27945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ebafcf0a344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7e669d8b040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af6b3a9ec47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002649fd84e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737b5c9594a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59b4fb6054e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b87d7245a49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ALPHA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ALPHA ARKITEKTER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4 652 898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2 203 288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2 807 784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SKJØLSVIK JAN EDVARD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Bendiksklev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07 60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976 019 474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