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94c6c2419e4d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1b243c7774f29"/>
  </p:sldMasterIdLst>
  <p:sldIdLst>
    <p:sldId xmlns:r="http://schemas.openxmlformats.org/officeDocument/2006/relationships" id="256" r:id="R920d979bde1b4b53"/>
    <p:sldId xmlns:r="http://schemas.openxmlformats.org/officeDocument/2006/relationships" id="257" r:id="R465b75b567874e5c"/>
    <p:sldId xmlns:r="http://schemas.openxmlformats.org/officeDocument/2006/relationships" id="258" r:id="R757b630266614d75"/>
    <p:sldId xmlns:r="http://schemas.openxmlformats.org/officeDocument/2006/relationships" id="259" r:id="R8f2afcc739584df7"/>
    <p:sldId xmlns:r="http://schemas.openxmlformats.org/officeDocument/2006/relationships" id="260" r:id="R753eed251cbe4421"/>
    <p:sldId xmlns:r="http://schemas.openxmlformats.org/officeDocument/2006/relationships" id="261" r:id="Red159fde920245ba"/>
    <p:sldId xmlns:r="http://schemas.openxmlformats.org/officeDocument/2006/relationships" id="262" r:id="R5ad50079f434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1b243c7774f29" /><Relationship Type="http://schemas.openxmlformats.org/officeDocument/2006/relationships/slide" Target="/ppt/slides/slide1.xml" Id="R920d979bde1b4b53" /><Relationship Type="http://schemas.openxmlformats.org/officeDocument/2006/relationships/slide" Target="/ppt/slides/slide2.xml" Id="R465b75b567874e5c" /><Relationship Type="http://schemas.openxmlformats.org/officeDocument/2006/relationships/slide" Target="/ppt/slides/slide3.xml" Id="R757b630266614d75" /><Relationship Type="http://schemas.openxmlformats.org/officeDocument/2006/relationships/slide" Target="/ppt/slides/slide4.xml" Id="R8f2afcc739584df7" /><Relationship Type="http://schemas.openxmlformats.org/officeDocument/2006/relationships/slide" Target="/ppt/slides/slide5.xml" Id="R753eed251cbe4421" /><Relationship Type="http://schemas.openxmlformats.org/officeDocument/2006/relationships/slide" Target="/ppt/slides/slide6.xml" Id="Red159fde920245ba" /><Relationship Type="http://schemas.openxmlformats.org/officeDocument/2006/relationships/slide" Target="/ppt/slides/slide7.xml" Id="R5ad50079f434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a7083e73b44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99bc8bcb646e8" /><Relationship Type="http://schemas.openxmlformats.org/officeDocument/2006/relationships/theme" Target="/ppt/slideMasters/theme/theme1.xml" Id="Raab9a8efc0a946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99bc8bcb6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e2c6b7c47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54adce69847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ff46d7a0c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8f1a528e2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7b8c2229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2f35559d84a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db0e78d6146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ISDAL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ISDAL CONSULT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9 324 235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37 813 966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39 004 721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ISDAL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976 035 461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