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5e4e7d93d8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9858517734bd9"/>
  </p:sldMasterIdLst>
  <p:sldIdLst>
    <p:sldId xmlns:r="http://schemas.openxmlformats.org/officeDocument/2006/relationships" id="256" r:id="R99573bdbd1114e8e"/>
    <p:sldId xmlns:r="http://schemas.openxmlformats.org/officeDocument/2006/relationships" id="257" r:id="Rebed811089674ad8"/>
    <p:sldId xmlns:r="http://schemas.openxmlformats.org/officeDocument/2006/relationships" id="258" r:id="Rdfc915840d9d4dd0"/>
    <p:sldId xmlns:r="http://schemas.openxmlformats.org/officeDocument/2006/relationships" id="259" r:id="R91a0a79f2b1949ea"/>
    <p:sldId xmlns:r="http://schemas.openxmlformats.org/officeDocument/2006/relationships" id="260" r:id="R1ecabf191e8e4cec"/>
    <p:sldId xmlns:r="http://schemas.openxmlformats.org/officeDocument/2006/relationships" id="261" r:id="R58f843db8323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9858517734bd9" /><Relationship Type="http://schemas.openxmlformats.org/officeDocument/2006/relationships/slide" Target="/ppt/slides/slide1.xml" Id="R99573bdbd1114e8e" /><Relationship Type="http://schemas.openxmlformats.org/officeDocument/2006/relationships/slide" Target="/ppt/slides/slide2.xml" Id="Rebed811089674ad8" /><Relationship Type="http://schemas.openxmlformats.org/officeDocument/2006/relationships/slide" Target="/ppt/slides/slide3.xml" Id="Rdfc915840d9d4dd0" /><Relationship Type="http://schemas.openxmlformats.org/officeDocument/2006/relationships/slide" Target="/ppt/slides/slide4.xml" Id="R91a0a79f2b1949ea" /><Relationship Type="http://schemas.openxmlformats.org/officeDocument/2006/relationships/slide" Target="/ppt/slides/slide5.xml" Id="R1ecabf191e8e4cec" /><Relationship Type="http://schemas.openxmlformats.org/officeDocument/2006/relationships/slide" Target="/ppt/slides/slide6.xml" Id="R58f843db8323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44cf3f150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009487e24c57" /><Relationship Type="http://schemas.openxmlformats.org/officeDocument/2006/relationships/theme" Target="/ppt/slideMasters/theme/theme1.xml" Id="R6f2456147d54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6009487e2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18ecd151c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005f6cd72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ebe91473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1190761d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7df83759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5ae66a19e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NORDISK KUNSTNARSENTER DALE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Dalsåsvegen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