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612ebd7fab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9eef056f534ae8"/>
  </p:sldMasterIdLst>
  <p:sldIdLst>
    <p:sldId xmlns:r="http://schemas.openxmlformats.org/officeDocument/2006/relationships" id="256" r:id="Rd0d6f26aebfa4e45"/>
    <p:sldId xmlns:r="http://schemas.openxmlformats.org/officeDocument/2006/relationships" id="257" r:id="Rffbff8a5a13445e8"/>
    <p:sldId xmlns:r="http://schemas.openxmlformats.org/officeDocument/2006/relationships" id="258" r:id="R121a2c7105004cc0"/>
    <p:sldId xmlns:r="http://schemas.openxmlformats.org/officeDocument/2006/relationships" id="259" r:id="R765bc2cb587f4c23"/>
    <p:sldId xmlns:r="http://schemas.openxmlformats.org/officeDocument/2006/relationships" id="260" r:id="Rddaaeae7f2b0436b"/>
    <p:sldId xmlns:r="http://schemas.openxmlformats.org/officeDocument/2006/relationships" id="261" r:id="R27d07d527b0141b0"/>
    <p:sldId xmlns:r="http://schemas.openxmlformats.org/officeDocument/2006/relationships" id="262" r:id="Rf1fd07ed2cec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eef056f534ae8" /><Relationship Type="http://schemas.openxmlformats.org/officeDocument/2006/relationships/slide" Target="/ppt/slides/slide1.xml" Id="Rd0d6f26aebfa4e45" /><Relationship Type="http://schemas.openxmlformats.org/officeDocument/2006/relationships/slide" Target="/ppt/slides/slide2.xml" Id="Rffbff8a5a13445e8" /><Relationship Type="http://schemas.openxmlformats.org/officeDocument/2006/relationships/slide" Target="/ppt/slides/slide3.xml" Id="R121a2c7105004cc0" /><Relationship Type="http://schemas.openxmlformats.org/officeDocument/2006/relationships/slide" Target="/ppt/slides/slide4.xml" Id="R765bc2cb587f4c23" /><Relationship Type="http://schemas.openxmlformats.org/officeDocument/2006/relationships/slide" Target="/ppt/slides/slide5.xml" Id="Rddaaeae7f2b0436b" /><Relationship Type="http://schemas.openxmlformats.org/officeDocument/2006/relationships/slide" Target="/ppt/slides/slide6.xml" Id="R27d07d527b0141b0" /><Relationship Type="http://schemas.openxmlformats.org/officeDocument/2006/relationships/slide" Target="/ppt/slides/slide7.xml" Id="Rf1fd07ed2cec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a47166d1047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fd991e65d4d60" /><Relationship Type="http://schemas.openxmlformats.org/officeDocument/2006/relationships/theme" Target="/ppt/slideMasters/theme/theme1.xml" Id="Re4ee46693f30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bfd991e65d4d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974372d69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90b3a0155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180d90a3e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e357b4ec9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37447cfd34a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85b31907c49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a36b9535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KVEHAUGEN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KVEHAUGEN BYGG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2 313 399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KVEHAUGEN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Frilsetvegen 214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95 55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976 065 379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KVEHAUGEN BYGG AS</a:t>
            </a:r>
          </a:p>
        </p:txBody>
      </p:sp>
    </p:spTree>
  </p:cSld>
  <p:clrMapOvr>
    <a:masterClrMapping xmlns:a="http://schemas.openxmlformats.org/drawingml/2006/main"/>
  </p:clrMapOvr>
</p:sld>
</file>