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85c8bd117c40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f0bc299d1429c"/>
  </p:sldMasterIdLst>
  <p:sldIdLst>
    <p:sldId xmlns:r="http://schemas.openxmlformats.org/officeDocument/2006/relationships" id="256" r:id="R4302b0a4c2834961"/>
    <p:sldId xmlns:r="http://schemas.openxmlformats.org/officeDocument/2006/relationships" id="257" r:id="Rf749a95fe08c4d94"/>
    <p:sldId xmlns:r="http://schemas.openxmlformats.org/officeDocument/2006/relationships" id="258" r:id="Rdb8986f6ec694ab5"/>
    <p:sldId xmlns:r="http://schemas.openxmlformats.org/officeDocument/2006/relationships" id="259" r:id="Rffb0e088fc8b4c49"/>
    <p:sldId xmlns:r="http://schemas.openxmlformats.org/officeDocument/2006/relationships" id="260" r:id="R6a28f1a3c9934771"/>
    <p:sldId xmlns:r="http://schemas.openxmlformats.org/officeDocument/2006/relationships" id="261" r:id="Rf589fa84db364e5f"/>
    <p:sldId xmlns:r="http://schemas.openxmlformats.org/officeDocument/2006/relationships" id="262" r:id="Re600428b252440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f0bc299d1429c" /><Relationship Type="http://schemas.openxmlformats.org/officeDocument/2006/relationships/slide" Target="/ppt/slides/slide1.xml" Id="R4302b0a4c2834961" /><Relationship Type="http://schemas.openxmlformats.org/officeDocument/2006/relationships/slide" Target="/ppt/slides/slide2.xml" Id="Rf749a95fe08c4d94" /><Relationship Type="http://schemas.openxmlformats.org/officeDocument/2006/relationships/slide" Target="/ppt/slides/slide3.xml" Id="Rdb8986f6ec694ab5" /><Relationship Type="http://schemas.openxmlformats.org/officeDocument/2006/relationships/slide" Target="/ppt/slides/slide4.xml" Id="Rffb0e088fc8b4c49" /><Relationship Type="http://schemas.openxmlformats.org/officeDocument/2006/relationships/slide" Target="/ppt/slides/slide5.xml" Id="R6a28f1a3c9934771" /><Relationship Type="http://schemas.openxmlformats.org/officeDocument/2006/relationships/slide" Target="/ppt/slides/slide6.xml" Id="Rf589fa84db364e5f" /><Relationship Type="http://schemas.openxmlformats.org/officeDocument/2006/relationships/slide" Target="/ppt/slides/slide7.xml" Id="Re600428b252440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96a9a483d4e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07a71340c4042" /><Relationship Type="http://schemas.openxmlformats.org/officeDocument/2006/relationships/theme" Target="/ppt/slideMasters/theme/theme1.xml" Id="R2261d9264b074a0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6907a71340c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acd8208d1549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6d7690df6b49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d98c3c76d74a1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a383ad35c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c8171c5f5400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4c6e79875344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113617f8694be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NYSTED AS ble etablert [år] og holder til i Storsteinnes.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135 477 374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6 233 821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4 237 075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52 103 480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88 712 098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 NYSTED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Brattmelveien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9050 Storsteinnes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post@nystedas.no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976 074 580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NYSTED AS</a:t>
            </a:r>
          </a:p>
        </p:txBody>
      </p:sp>
    </p:spTree>
  </p:cSld>
  <p:clrMapOvr>
    <a:masterClrMapping xmlns:a="http://schemas.openxmlformats.org/drawingml/2006/main"/>
  </p:clrMapOvr>
</p:sld>
</file>