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883bb9b8814e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9e2763ebb84247"/>
  </p:sldMasterIdLst>
  <p:sldIdLst>
    <p:sldId xmlns:r="http://schemas.openxmlformats.org/officeDocument/2006/relationships" id="256" r:id="R7d51b1547c214c3a"/>
    <p:sldId xmlns:r="http://schemas.openxmlformats.org/officeDocument/2006/relationships" id="257" r:id="R5eb6120b5b4a47be"/>
    <p:sldId xmlns:r="http://schemas.openxmlformats.org/officeDocument/2006/relationships" id="258" r:id="R565c9c6eb65345ad"/>
    <p:sldId xmlns:r="http://schemas.openxmlformats.org/officeDocument/2006/relationships" id="259" r:id="Rd82e2f83e5154454"/>
    <p:sldId xmlns:r="http://schemas.openxmlformats.org/officeDocument/2006/relationships" id="260" r:id="Rd267132e97dd4a68"/>
    <p:sldId xmlns:r="http://schemas.openxmlformats.org/officeDocument/2006/relationships" id="261" r:id="R6423101a58204d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9e2763ebb84247" /><Relationship Type="http://schemas.openxmlformats.org/officeDocument/2006/relationships/slide" Target="/ppt/slides/slide1.xml" Id="R7d51b1547c214c3a" /><Relationship Type="http://schemas.openxmlformats.org/officeDocument/2006/relationships/slide" Target="/ppt/slides/slide2.xml" Id="R5eb6120b5b4a47be" /><Relationship Type="http://schemas.openxmlformats.org/officeDocument/2006/relationships/slide" Target="/ppt/slides/slide3.xml" Id="R565c9c6eb65345ad" /><Relationship Type="http://schemas.openxmlformats.org/officeDocument/2006/relationships/slide" Target="/ppt/slides/slide4.xml" Id="Rd82e2f83e5154454" /><Relationship Type="http://schemas.openxmlformats.org/officeDocument/2006/relationships/slide" Target="/ppt/slides/slide5.xml" Id="Rd267132e97dd4a68" /><Relationship Type="http://schemas.openxmlformats.org/officeDocument/2006/relationships/slide" Target="/ppt/slides/slide6.xml" Id="R6423101a58204d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26b97242a847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971cbe4be141f9" /><Relationship Type="http://schemas.openxmlformats.org/officeDocument/2006/relationships/theme" Target="/ppt/slideMasters/theme/theme1.xml" Id="R96be77ac75844c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971cbe4be141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8d4d0a8134d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d0f1a5ed1345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7ee139af0f44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eae2d790442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0c3b9df5a240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c9f94614c4e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LIERSKOGEN REGNSKAPSSERVICE Birte Øen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LIERSKOGEN REGNSKAPSSERVICE Birte Øen ble etablert [år] og holder til i Lierskogen.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924 147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767 366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767 366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46 410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Kjennerudveien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3420 Lierskogen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976 076 567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