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9c4c71b5546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9e730bed443bc"/>
  </p:sldMasterIdLst>
  <p:sldIdLst>
    <p:sldId xmlns:r="http://schemas.openxmlformats.org/officeDocument/2006/relationships" id="256" r:id="Rdaf4c1dd673243a3"/>
    <p:sldId xmlns:r="http://schemas.openxmlformats.org/officeDocument/2006/relationships" id="257" r:id="Ra0328345e0804d0b"/>
    <p:sldId xmlns:r="http://schemas.openxmlformats.org/officeDocument/2006/relationships" id="258" r:id="Rb51c99a32a844081"/>
    <p:sldId xmlns:r="http://schemas.openxmlformats.org/officeDocument/2006/relationships" id="259" r:id="R3b751ff127e34e88"/>
    <p:sldId xmlns:r="http://schemas.openxmlformats.org/officeDocument/2006/relationships" id="260" r:id="R2a7c4bb5583949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9e730bed443bc" /><Relationship Type="http://schemas.openxmlformats.org/officeDocument/2006/relationships/slide" Target="/ppt/slides/slide1.xml" Id="Rdaf4c1dd673243a3" /><Relationship Type="http://schemas.openxmlformats.org/officeDocument/2006/relationships/slide" Target="/ppt/slides/slide2.xml" Id="Ra0328345e0804d0b" /><Relationship Type="http://schemas.openxmlformats.org/officeDocument/2006/relationships/slide" Target="/ppt/slides/slide3.xml" Id="Rb51c99a32a844081" /><Relationship Type="http://schemas.openxmlformats.org/officeDocument/2006/relationships/slide" Target="/ppt/slides/slide4.xml" Id="R3b751ff127e34e88" /><Relationship Type="http://schemas.openxmlformats.org/officeDocument/2006/relationships/slide" Target="/ppt/slides/slide5.xml" Id="R2a7c4bb5583949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74ca6184b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ec38071ad49d8" /><Relationship Type="http://schemas.openxmlformats.org/officeDocument/2006/relationships/theme" Target="/ppt/slideMasters/theme/theme1.xml" Id="R194a75644a7e4b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ec38071ad49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2cbc7e2b9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2603d89a641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22c33f25c4b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25d44a4f4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c1131fa7242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KE-SA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KE-SA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KE-SA AS</a:t>
            </a:r>
          </a:p>
        </p:txBody>
      </p:sp>
    </p:spTree>
  </p:cSld>
  <p:clrMapOvr>
    <a:masterClrMapping xmlns:a="http://schemas.openxmlformats.org/drawingml/2006/main"/>
  </p:clrMapOvr>
</p:sld>
</file>