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3336cb6101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4d8027dfc4e97"/>
  </p:sldMasterIdLst>
  <p:sldIdLst>
    <p:sldId xmlns:r="http://schemas.openxmlformats.org/officeDocument/2006/relationships" id="256" r:id="R603f6cc632e54c3a"/>
    <p:sldId xmlns:r="http://schemas.openxmlformats.org/officeDocument/2006/relationships" id="257" r:id="R2be77bf40a2f4903"/>
    <p:sldId xmlns:r="http://schemas.openxmlformats.org/officeDocument/2006/relationships" id="258" r:id="Rd031fdc31901419e"/>
    <p:sldId xmlns:r="http://schemas.openxmlformats.org/officeDocument/2006/relationships" id="259" r:id="R474b4de5061c4561"/>
    <p:sldId xmlns:r="http://schemas.openxmlformats.org/officeDocument/2006/relationships" id="260" r:id="R73194a4a0b8640e6"/>
    <p:sldId xmlns:r="http://schemas.openxmlformats.org/officeDocument/2006/relationships" id="261" r:id="R9166bf833ca14b8d"/>
    <p:sldId xmlns:r="http://schemas.openxmlformats.org/officeDocument/2006/relationships" id="262" r:id="Rdf0bc07ca9f1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4d8027dfc4e97" /><Relationship Type="http://schemas.openxmlformats.org/officeDocument/2006/relationships/slide" Target="/ppt/slides/slide1.xml" Id="R603f6cc632e54c3a" /><Relationship Type="http://schemas.openxmlformats.org/officeDocument/2006/relationships/slide" Target="/ppt/slides/slide2.xml" Id="R2be77bf40a2f4903" /><Relationship Type="http://schemas.openxmlformats.org/officeDocument/2006/relationships/slide" Target="/ppt/slides/slide3.xml" Id="Rd031fdc31901419e" /><Relationship Type="http://schemas.openxmlformats.org/officeDocument/2006/relationships/slide" Target="/ppt/slides/slide4.xml" Id="R474b4de5061c4561" /><Relationship Type="http://schemas.openxmlformats.org/officeDocument/2006/relationships/slide" Target="/ppt/slides/slide5.xml" Id="R73194a4a0b8640e6" /><Relationship Type="http://schemas.openxmlformats.org/officeDocument/2006/relationships/slide" Target="/ppt/slides/slide6.xml" Id="R9166bf833ca14b8d" /><Relationship Type="http://schemas.openxmlformats.org/officeDocument/2006/relationships/slide" Target="/ppt/slides/slide7.xml" Id="Rdf0bc07ca9f1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39661fc50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8739091e845fb" /><Relationship Type="http://schemas.openxmlformats.org/officeDocument/2006/relationships/theme" Target="/ppt/slideMasters/theme/theme1.xml" Id="Re5f8dc1ae6db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48739091e8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f4f2ce13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447481fb7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c78ad2056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e48af8562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3322c74b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d92841e4e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fecc551b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