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9e628f61e341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217309abd94876"/>
  </p:sldMasterIdLst>
  <p:sldIdLst>
    <p:sldId xmlns:r="http://schemas.openxmlformats.org/officeDocument/2006/relationships" id="256" r:id="R27fdae934814499a"/>
    <p:sldId xmlns:r="http://schemas.openxmlformats.org/officeDocument/2006/relationships" id="257" r:id="Rec01b03f001144c2"/>
    <p:sldId xmlns:r="http://schemas.openxmlformats.org/officeDocument/2006/relationships" id="258" r:id="Rd8e10645233741e8"/>
    <p:sldId xmlns:r="http://schemas.openxmlformats.org/officeDocument/2006/relationships" id="259" r:id="R3e490ba6911c4f00"/>
    <p:sldId xmlns:r="http://schemas.openxmlformats.org/officeDocument/2006/relationships" id="260" r:id="R2b51da00cded4606"/>
    <p:sldId xmlns:r="http://schemas.openxmlformats.org/officeDocument/2006/relationships" id="261" r:id="R70071bd12cf54166"/>
    <p:sldId xmlns:r="http://schemas.openxmlformats.org/officeDocument/2006/relationships" id="262" r:id="R48fecb1dff6246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217309abd94876" /><Relationship Type="http://schemas.openxmlformats.org/officeDocument/2006/relationships/slide" Target="/ppt/slides/slide1.xml" Id="R27fdae934814499a" /><Relationship Type="http://schemas.openxmlformats.org/officeDocument/2006/relationships/slide" Target="/ppt/slides/slide2.xml" Id="Rec01b03f001144c2" /><Relationship Type="http://schemas.openxmlformats.org/officeDocument/2006/relationships/slide" Target="/ppt/slides/slide3.xml" Id="Rd8e10645233741e8" /><Relationship Type="http://schemas.openxmlformats.org/officeDocument/2006/relationships/slide" Target="/ppt/slides/slide4.xml" Id="R3e490ba6911c4f00" /><Relationship Type="http://schemas.openxmlformats.org/officeDocument/2006/relationships/slide" Target="/ppt/slides/slide5.xml" Id="R2b51da00cded4606" /><Relationship Type="http://schemas.openxmlformats.org/officeDocument/2006/relationships/slide" Target="/ppt/slides/slide6.xml" Id="R70071bd12cf54166" /><Relationship Type="http://schemas.openxmlformats.org/officeDocument/2006/relationships/slide" Target="/ppt/slides/slide7.xml" Id="R48fecb1dff6246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fb7b30204c43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1947953164b32" /><Relationship Type="http://schemas.openxmlformats.org/officeDocument/2006/relationships/theme" Target="/ppt/slideMasters/theme/theme1.xml" Id="R74ecd8a87c5649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d1947953164b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7ccb7cf6446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40f267ee546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37765c25c4b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0001823b647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5a6f17ec842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a18f51a3c46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a4d64100740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CONSTO ROGALAND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CONSTO ROGALAND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303 701 618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−17 688 716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−17 287 707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−1 185 728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134 739 046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&amp; VATNE HOLDING AS  –  95,8 %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SVBA INVEST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HERDA HOLDING AS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976 176 014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