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3c8b836ed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329749cb4426e"/>
  </p:sldMasterIdLst>
  <p:sldIdLst>
    <p:sldId xmlns:r="http://schemas.openxmlformats.org/officeDocument/2006/relationships" id="256" r:id="R42b299ec50544d0e"/>
    <p:sldId xmlns:r="http://schemas.openxmlformats.org/officeDocument/2006/relationships" id="257" r:id="Rb4b5ddffdc4c4eb1"/>
    <p:sldId xmlns:r="http://schemas.openxmlformats.org/officeDocument/2006/relationships" id="258" r:id="R3e3a9510c4b641d7"/>
    <p:sldId xmlns:r="http://schemas.openxmlformats.org/officeDocument/2006/relationships" id="259" r:id="R1e196dd116d74759"/>
    <p:sldId xmlns:r="http://schemas.openxmlformats.org/officeDocument/2006/relationships" id="260" r:id="Rd4cdfcea84e84267"/>
    <p:sldId xmlns:r="http://schemas.openxmlformats.org/officeDocument/2006/relationships" id="261" r:id="Recafa1542bff4787"/>
    <p:sldId xmlns:r="http://schemas.openxmlformats.org/officeDocument/2006/relationships" id="262" r:id="Rde8007c39782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329749cb4426e" /><Relationship Type="http://schemas.openxmlformats.org/officeDocument/2006/relationships/slide" Target="/ppt/slides/slide1.xml" Id="R42b299ec50544d0e" /><Relationship Type="http://schemas.openxmlformats.org/officeDocument/2006/relationships/slide" Target="/ppt/slides/slide2.xml" Id="Rb4b5ddffdc4c4eb1" /><Relationship Type="http://schemas.openxmlformats.org/officeDocument/2006/relationships/slide" Target="/ppt/slides/slide3.xml" Id="R3e3a9510c4b641d7" /><Relationship Type="http://schemas.openxmlformats.org/officeDocument/2006/relationships/slide" Target="/ppt/slides/slide4.xml" Id="R1e196dd116d74759" /><Relationship Type="http://schemas.openxmlformats.org/officeDocument/2006/relationships/slide" Target="/ppt/slides/slide5.xml" Id="Rd4cdfcea84e84267" /><Relationship Type="http://schemas.openxmlformats.org/officeDocument/2006/relationships/slide" Target="/ppt/slides/slide6.xml" Id="Recafa1542bff4787" /><Relationship Type="http://schemas.openxmlformats.org/officeDocument/2006/relationships/slide" Target="/ppt/slides/slide7.xml" Id="Rde8007c39782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4cccb497a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0535e144c45c0" /><Relationship Type="http://schemas.openxmlformats.org/officeDocument/2006/relationships/theme" Target="/ppt/slideMasters/theme/theme1.xml" Id="Rf5021dbb2806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0535e144c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c28ba4b36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10211267448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6cd6ca27e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59063c70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534d474b443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91b524c15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347d3aeb8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MASKIN AS ble etablert [år] og holder til i Skogsvåg.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13 514 342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−1 279 205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−320 366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4 282 653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SANGTUN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5382 Skogsvåg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73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AS</a:t>
            </a:r>
          </a:p>
        </p:txBody>
      </p:sp>
    </p:spTree>
  </p:cSld>
  <p:clrMapOvr>
    <a:masterClrMapping xmlns:a="http://schemas.openxmlformats.org/drawingml/2006/main"/>
  </p:clrMapOvr>
</p:sld>
</file>