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d9d1e5415142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58e9fd651145fd"/>
  </p:sldMasterIdLst>
  <p:sldIdLst>
    <p:sldId xmlns:r="http://schemas.openxmlformats.org/officeDocument/2006/relationships" id="256" r:id="Raf31bbdf31fc44be"/>
    <p:sldId xmlns:r="http://schemas.openxmlformats.org/officeDocument/2006/relationships" id="257" r:id="R154ea930253449aa"/>
    <p:sldId xmlns:r="http://schemas.openxmlformats.org/officeDocument/2006/relationships" id="258" r:id="Re25dc05f569441ca"/>
    <p:sldId xmlns:r="http://schemas.openxmlformats.org/officeDocument/2006/relationships" id="259" r:id="R2993bf1f7ddb4ddf"/>
    <p:sldId xmlns:r="http://schemas.openxmlformats.org/officeDocument/2006/relationships" id="260" r:id="Re6ed7175295142c2"/>
    <p:sldId xmlns:r="http://schemas.openxmlformats.org/officeDocument/2006/relationships" id="261" r:id="Re3945409bccf4a5a"/>
    <p:sldId xmlns:r="http://schemas.openxmlformats.org/officeDocument/2006/relationships" id="262" r:id="R08673161b9f04a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58e9fd651145fd" /><Relationship Type="http://schemas.openxmlformats.org/officeDocument/2006/relationships/slide" Target="/ppt/slides/slide1.xml" Id="Raf31bbdf31fc44be" /><Relationship Type="http://schemas.openxmlformats.org/officeDocument/2006/relationships/slide" Target="/ppt/slides/slide2.xml" Id="R154ea930253449aa" /><Relationship Type="http://schemas.openxmlformats.org/officeDocument/2006/relationships/slide" Target="/ppt/slides/slide3.xml" Id="Re25dc05f569441ca" /><Relationship Type="http://schemas.openxmlformats.org/officeDocument/2006/relationships/slide" Target="/ppt/slides/slide4.xml" Id="R2993bf1f7ddb4ddf" /><Relationship Type="http://schemas.openxmlformats.org/officeDocument/2006/relationships/slide" Target="/ppt/slides/slide5.xml" Id="Re6ed7175295142c2" /><Relationship Type="http://schemas.openxmlformats.org/officeDocument/2006/relationships/slide" Target="/ppt/slides/slide6.xml" Id="Re3945409bccf4a5a" /><Relationship Type="http://schemas.openxmlformats.org/officeDocument/2006/relationships/slide" Target="/ppt/slides/slide7.xml" Id="R08673161b9f04a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d69119301c46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e819410394ef4" /><Relationship Type="http://schemas.openxmlformats.org/officeDocument/2006/relationships/theme" Target="/ppt/slideMasters/theme/theme1.xml" Id="Rabdfb9a8d4a145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be819410394e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188894b5f4f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73ffa60374b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691b453a748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531a1006346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dbb89cbbd47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981fa8bd245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bcc40516047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HURLENS AGENTURFORRETNING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HURLENS AGENTURFORRETNING AS ble etablert [år] og holder til i Eidsvåg I Romsdal.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616 725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−110 819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1 507 903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1 643 778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ØISTEIN HURLEN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6460 Eidsvåg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73 26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976 201 639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