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b852b665954e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a6e090116d4bfe"/>
  </p:sldMasterIdLst>
  <p:sldIdLst>
    <p:sldId xmlns:r="http://schemas.openxmlformats.org/officeDocument/2006/relationships" id="256" r:id="R782b544cfccc4f27"/>
    <p:sldId xmlns:r="http://schemas.openxmlformats.org/officeDocument/2006/relationships" id="257" r:id="R0471de01fb1141d4"/>
    <p:sldId xmlns:r="http://schemas.openxmlformats.org/officeDocument/2006/relationships" id="258" r:id="Rfeb9f0d1c13c49f5"/>
    <p:sldId xmlns:r="http://schemas.openxmlformats.org/officeDocument/2006/relationships" id="259" r:id="R0100cacbc9d44b72"/>
    <p:sldId xmlns:r="http://schemas.openxmlformats.org/officeDocument/2006/relationships" id="260" r:id="Rc7008fa457d04a04"/>
    <p:sldId xmlns:r="http://schemas.openxmlformats.org/officeDocument/2006/relationships" id="261" r:id="Refd942bee3654c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6e090116d4bfe" /><Relationship Type="http://schemas.openxmlformats.org/officeDocument/2006/relationships/slide" Target="/ppt/slides/slide1.xml" Id="R782b544cfccc4f27" /><Relationship Type="http://schemas.openxmlformats.org/officeDocument/2006/relationships/slide" Target="/ppt/slides/slide2.xml" Id="R0471de01fb1141d4" /><Relationship Type="http://schemas.openxmlformats.org/officeDocument/2006/relationships/slide" Target="/ppt/slides/slide3.xml" Id="Rfeb9f0d1c13c49f5" /><Relationship Type="http://schemas.openxmlformats.org/officeDocument/2006/relationships/slide" Target="/ppt/slides/slide4.xml" Id="R0100cacbc9d44b72" /><Relationship Type="http://schemas.openxmlformats.org/officeDocument/2006/relationships/slide" Target="/ppt/slides/slide5.xml" Id="Rc7008fa457d04a04" /><Relationship Type="http://schemas.openxmlformats.org/officeDocument/2006/relationships/slide" Target="/ppt/slides/slide6.xml" Id="Refd942bee3654c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4221c2c0d4c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62013051d4661" /><Relationship Type="http://schemas.openxmlformats.org/officeDocument/2006/relationships/theme" Target="/ppt/slideMasters/theme/theme1.xml" Id="R449ab8343ad64c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62013051d46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440caf4344a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1624d1a5542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8636345b04d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08e44f79b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de0744b1c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65bd0db0c44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