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9481079bdd45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7b3b9c37e24e26"/>
  </p:sldMasterIdLst>
  <p:sldIdLst>
    <p:sldId xmlns:r="http://schemas.openxmlformats.org/officeDocument/2006/relationships" id="256" r:id="Rd8fa0aeb45884702"/>
    <p:sldId xmlns:r="http://schemas.openxmlformats.org/officeDocument/2006/relationships" id="257" r:id="Re78c65133e0f4fea"/>
    <p:sldId xmlns:r="http://schemas.openxmlformats.org/officeDocument/2006/relationships" id="258" r:id="R493c40cea13d4740"/>
    <p:sldId xmlns:r="http://schemas.openxmlformats.org/officeDocument/2006/relationships" id="259" r:id="R987fe52138234f1a"/>
    <p:sldId xmlns:r="http://schemas.openxmlformats.org/officeDocument/2006/relationships" id="260" r:id="Rd4374e58e9a14d22"/>
    <p:sldId xmlns:r="http://schemas.openxmlformats.org/officeDocument/2006/relationships" id="261" r:id="R31190e088eba4d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7b3b9c37e24e26" /><Relationship Type="http://schemas.openxmlformats.org/officeDocument/2006/relationships/slide" Target="/ppt/slides/slide1.xml" Id="Rd8fa0aeb45884702" /><Relationship Type="http://schemas.openxmlformats.org/officeDocument/2006/relationships/slide" Target="/ppt/slides/slide2.xml" Id="Re78c65133e0f4fea" /><Relationship Type="http://schemas.openxmlformats.org/officeDocument/2006/relationships/slide" Target="/ppt/slides/slide3.xml" Id="R493c40cea13d4740" /><Relationship Type="http://schemas.openxmlformats.org/officeDocument/2006/relationships/slide" Target="/ppt/slides/slide4.xml" Id="R987fe52138234f1a" /><Relationship Type="http://schemas.openxmlformats.org/officeDocument/2006/relationships/slide" Target="/ppt/slides/slide5.xml" Id="Rd4374e58e9a14d22" /><Relationship Type="http://schemas.openxmlformats.org/officeDocument/2006/relationships/slide" Target="/ppt/slides/slide6.xml" Id="R31190e088eba4d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fa9d365c704c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dc96815f642e3" /><Relationship Type="http://schemas.openxmlformats.org/officeDocument/2006/relationships/theme" Target="/ppt/slideMasters/theme/theme1.xml" Id="R1ff3fd016d7343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cdc96815f642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0bb0e1a9c45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d5603a6d84e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b4363e6c94f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46ece638242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0deca380749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4ae0d786944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INDUSTRI AS ble etablert [år] og holder til i Uggdal.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8 183 376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−70 296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6 555 731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9 707 006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Hollekjevegen 153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5685 Uggdal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43 16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postmaster@tias.no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976 216 598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