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40f31282cc42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a6e63bd43b403a"/>
  </p:sldMasterIdLst>
  <p:sldIdLst>
    <p:sldId xmlns:r="http://schemas.openxmlformats.org/officeDocument/2006/relationships" id="256" r:id="R6f99d460de204700"/>
    <p:sldId xmlns:r="http://schemas.openxmlformats.org/officeDocument/2006/relationships" id="257" r:id="R86f1c729cd784c62"/>
    <p:sldId xmlns:r="http://schemas.openxmlformats.org/officeDocument/2006/relationships" id="258" r:id="Rb32fd6b83e9440a7"/>
    <p:sldId xmlns:r="http://schemas.openxmlformats.org/officeDocument/2006/relationships" id="259" r:id="R92977ad192ea4525"/>
    <p:sldId xmlns:r="http://schemas.openxmlformats.org/officeDocument/2006/relationships" id="260" r:id="R091cd57782624d13"/>
    <p:sldId xmlns:r="http://schemas.openxmlformats.org/officeDocument/2006/relationships" id="261" r:id="Rb79ed5d474c7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6e63bd43b403a" /><Relationship Type="http://schemas.openxmlformats.org/officeDocument/2006/relationships/slide" Target="/ppt/slides/slide1.xml" Id="R6f99d460de204700" /><Relationship Type="http://schemas.openxmlformats.org/officeDocument/2006/relationships/slide" Target="/ppt/slides/slide2.xml" Id="R86f1c729cd784c62" /><Relationship Type="http://schemas.openxmlformats.org/officeDocument/2006/relationships/slide" Target="/ppt/slides/slide3.xml" Id="Rb32fd6b83e9440a7" /><Relationship Type="http://schemas.openxmlformats.org/officeDocument/2006/relationships/slide" Target="/ppt/slides/slide4.xml" Id="R92977ad192ea4525" /><Relationship Type="http://schemas.openxmlformats.org/officeDocument/2006/relationships/slide" Target="/ppt/slides/slide5.xml" Id="R091cd57782624d13" /><Relationship Type="http://schemas.openxmlformats.org/officeDocument/2006/relationships/slide" Target="/ppt/slides/slide6.xml" Id="Rb79ed5d474c7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f821e12bd45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b779ecd184581" /><Relationship Type="http://schemas.openxmlformats.org/officeDocument/2006/relationships/theme" Target="/ppt/slideMasters/theme/theme1.xml" Id="Rea17f8040232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b779ecd18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09feab05846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bccb63329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72fe16618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2861afd8e4c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37ad1e074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5f8463cc0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