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30efaa745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5e7367e7d41ad"/>
  </p:sldMasterIdLst>
  <p:sldIdLst>
    <p:sldId xmlns:r="http://schemas.openxmlformats.org/officeDocument/2006/relationships" id="256" r:id="R8dadf31f560d4892"/>
    <p:sldId xmlns:r="http://schemas.openxmlformats.org/officeDocument/2006/relationships" id="257" r:id="R074db1a5f14d40e6"/>
    <p:sldId xmlns:r="http://schemas.openxmlformats.org/officeDocument/2006/relationships" id="258" r:id="R169fc3985c734e2c"/>
    <p:sldId xmlns:r="http://schemas.openxmlformats.org/officeDocument/2006/relationships" id="259" r:id="R91023569d5d84cfc"/>
    <p:sldId xmlns:r="http://schemas.openxmlformats.org/officeDocument/2006/relationships" id="260" r:id="R518d459af2264b19"/>
    <p:sldId xmlns:r="http://schemas.openxmlformats.org/officeDocument/2006/relationships" id="261" r:id="Ra253886a8ee247db"/>
    <p:sldId xmlns:r="http://schemas.openxmlformats.org/officeDocument/2006/relationships" id="262" r:id="Rd44d42bfe288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5e7367e7d41ad" /><Relationship Type="http://schemas.openxmlformats.org/officeDocument/2006/relationships/slide" Target="/ppt/slides/slide1.xml" Id="R8dadf31f560d4892" /><Relationship Type="http://schemas.openxmlformats.org/officeDocument/2006/relationships/slide" Target="/ppt/slides/slide2.xml" Id="R074db1a5f14d40e6" /><Relationship Type="http://schemas.openxmlformats.org/officeDocument/2006/relationships/slide" Target="/ppt/slides/slide3.xml" Id="R169fc3985c734e2c" /><Relationship Type="http://schemas.openxmlformats.org/officeDocument/2006/relationships/slide" Target="/ppt/slides/slide4.xml" Id="R91023569d5d84cfc" /><Relationship Type="http://schemas.openxmlformats.org/officeDocument/2006/relationships/slide" Target="/ppt/slides/slide5.xml" Id="R518d459af2264b19" /><Relationship Type="http://schemas.openxmlformats.org/officeDocument/2006/relationships/slide" Target="/ppt/slides/slide6.xml" Id="Ra253886a8ee247db" /><Relationship Type="http://schemas.openxmlformats.org/officeDocument/2006/relationships/slide" Target="/ppt/slides/slide7.xml" Id="Rd44d42bfe288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9bdf9ad82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d18a10f64a10" /><Relationship Type="http://schemas.openxmlformats.org/officeDocument/2006/relationships/theme" Target="/ppt/slideMasters/theme/theme1.xml" Id="R30ddc0c553d4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ad18a10f6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9f9712a3b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552d35ac2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e849a1911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65598b5b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a6e2437b440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2f8b2bc224c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193dd58e5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