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bc9fd6591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f3139ad3ba4318"/>
  </p:sldMasterIdLst>
  <p:sldIdLst>
    <p:sldId xmlns:r="http://schemas.openxmlformats.org/officeDocument/2006/relationships" id="256" r:id="R4be579237edb49ba"/>
    <p:sldId xmlns:r="http://schemas.openxmlformats.org/officeDocument/2006/relationships" id="257" r:id="Rc80cba802b7a43a6"/>
    <p:sldId xmlns:r="http://schemas.openxmlformats.org/officeDocument/2006/relationships" id="258" r:id="Rc22cf0edf6cf4fa3"/>
    <p:sldId xmlns:r="http://schemas.openxmlformats.org/officeDocument/2006/relationships" id="259" r:id="R18e6a545b685452a"/>
    <p:sldId xmlns:r="http://schemas.openxmlformats.org/officeDocument/2006/relationships" id="260" r:id="Rd09fe98345084680"/>
    <p:sldId xmlns:r="http://schemas.openxmlformats.org/officeDocument/2006/relationships" id="261" r:id="R9c4070036420449a"/>
    <p:sldId xmlns:r="http://schemas.openxmlformats.org/officeDocument/2006/relationships" id="262" r:id="R8edf643e2d1f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3139ad3ba4318" /><Relationship Type="http://schemas.openxmlformats.org/officeDocument/2006/relationships/slide" Target="/ppt/slides/slide1.xml" Id="R4be579237edb49ba" /><Relationship Type="http://schemas.openxmlformats.org/officeDocument/2006/relationships/slide" Target="/ppt/slides/slide2.xml" Id="Rc80cba802b7a43a6" /><Relationship Type="http://schemas.openxmlformats.org/officeDocument/2006/relationships/slide" Target="/ppt/slides/slide3.xml" Id="Rc22cf0edf6cf4fa3" /><Relationship Type="http://schemas.openxmlformats.org/officeDocument/2006/relationships/slide" Target="/ppt/slides/slide4.xml" Id="R18e6a545b685452a" /><Relationship Type="http://schemas.openxmlformats.org/officeDocument/2006/relationships/slide" Target="/ppt/slides/slide5.xml" Id="Rd09fe98345084680" /><Relationship Type="http://schemas.openxmlformats.org/officeDocument/2006/relationships/slide" Target="/ppt/slides/slide6.xml" Id="R9c4070036420449a" /><Relationship Type="http://schemas.openxmlformats.org/officeDocument/2006/relationships/slide" Target="/ppt/slides/slide7.xml" Id="R8edf643e2d1f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37a967c64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51374d41f451e" /><Relationship Type="http://schemas.openxmlformats.org/officeDocument/2006/relationships/theme" Target="/ppt/slideMasters/theme/theme1.xml" Id="R62b6f910cffa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351374d41f45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b5579c6ec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0fa572ca2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2388bbf09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9d0dae3d94c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354ad2abd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697f469c3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c0cec45c1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