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f9b746bea644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e4ed9d209240b7"/>
  </p:sldMasterIdLst>
  <p:sldIdLst>
    <p:sldId xmlns:r="http://schemas.openxmlformats.org/officeDocument/2006/relationships" id="256" r:id="R2c010a41040444c9"/>
    <p:sldId xmlns:r="http://schemas.openxmlformats.org/officeDocument/2006/relationships" id="257" r:id="R4fa10a794829479f"/>
    <p:sldId xmlns:r="http://schemas.openxmlformats.org/officeDocument/2006/relationships" id="258" r:id="R8932b0ae30c4414e"/>
    <p:sldId xmlns:r="http://schemas.openxmlformats.org/officeDocument/2006/relationships" id="259" r:id="R45372facf102469c"/>
    <p:sldId xmlns:r="http://schemas.openxmlformats.org/officeDocument/2006/relationships" id="260" r:id="R30f843f521164103"/>
    <p:sldId xmlns:r="http://schemas.openxmlformats.org/officeDocument/2006/relationships" id="261" r:id="R80ec904076094d15"/>
    <p:sldId xmlns:r="http://schemas.openxmlformats.org/officeDocument/2006/relationships" id="262" r:id="Ra616b215bf6748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4ed9d209240b7" /><Relationship Type="http://schemas.openxmlformats.org/officeDocument/2006/relationships/slide" Target="/ppt/slides/slide1.xml" Id="R2c010a41040444c9" /><Relationship Type="http://schemas.openxmlformats.org/officeDocument/2006/relationships/slide" Target="/ppt/slides/slide2.xml" Id="R4fa10a794829479f" /><Relationship Type="http://schemas.openxmlformats.org/officeDocument/2006/relationships/slide" Target="/ppt/slides/slide3.xml" Id="R8932b0ae30c4414e" /><Relationship Type="http://schemas.openxmlformats.org/officeDocument/2006/relationships/slide" Target="/ppt/slides/slide4.xml" Id="R45372facf102469c" /><Relationship Type="http://schemas.openxmlformats.org/officeDocument/2006/relationships/slide" Target="/ppt/slides/slide5.xml" Id="R30f843f521164103" /><Relationship Type="http://schemas.openxmlformats.org/officeDocument/2006/relationships/slide" Target="/ppt/slides/slide6.xml" Id="R80ec904076094d15" /><Relationship Type="http://schemas.openxmlformats.org/officeDocument/2006/relationships/slide" Target="/ppt/slides/slide7.xml" Id="Ra616b215bf6748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bb010770646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42b0f81d54758" /><Relationship Type="http://schemas.openxmlformats.org/officeDocument/2006/relationships/theme" Target="/ppt/slideMasters/theme/theme1.xml" Id="R4890f5e8ad3c4e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b42b0f81d547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40d35521f44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e104f41244d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65105af2d4c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6a8e3b8b94f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ae9fa824349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7aeaef69f4c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0b7cba85c43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ACTIVE DEAL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 DEAL INTERNATIONAL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−4 019 176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49 128 824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49 537 874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FRODE 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Heggeliveien 33B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63 16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post@activedeal.no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www.activedeal.no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976 296 648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