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977ca90c65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d0890e9c814255"/>
  </p:sldMasterIdLst>
  <p:sldIdLst>
    <p:sldId xmlns:r="http://schemas.openxmlformats.org/officeDocument/2006/relationships" id="256" r:id="Re6fb9d58c88a4db5"/>
    <p:sldId xmlns:r="http://schemas.openxmlformats.org/officeDocument/2006/relationships" id="257" r:id="R5d5646dbf5204ad7"/>
    <p:sldId xmlns:r="http://schemas.openxmlformats.org/officeDocument/2006/relationships" id="258" r:id="R0bd8b6c126854d7a"/>
    <p:sldId xmlns:r="http://schemas.openxmlformats.org/officeDocument/2006/relationships" id="259" r:id="Re993ba8117804df6"/>
    <p:sldId xmlns:r="http://schemas.openxmlformats.org/officeDocument/2006/relationships" id="260" r:id="R77c5bdf2a49243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0890e9c814255" /><Relationship Type="http://schemas.openxmlformats.org/officeDocument/2006/relationships/slide" Target="/ppt/slides/slide1.xml" Id="Re6fb9d58c88a4db5" /><Relationship Type="http://schemas.openxmlformats.org/officeDocument/2006/relationships/slide" Target="/ppt/slides/slide2.xml" Id="R5d5646dbf5204ad7" /><Relationship Type="http://schemas.openxmlformats.org/officeDocument/2006/relationships/slide" Target="/ppt/slides/slide3.xml" Id="R0bd8b6c126854d7a" /><Relationship Type="http://schemas.openxmlformats.org/officeDocument/2006/relationships/slide" Target="/ppt/slides/slide4.xml" Id="Re993ba8117804df6" /><Relationship Type="http://schemas.openxmlformats.org/officeDocument/2006/relationships/slide" Target="/ppt/slides/slide5.xml" Id="R77c5bdf2a49243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1376dcff6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2007b2ccb45bf" /><Relationship Type="http://schemas.openxmlformats.org/officeDocument/2006/relationships/theme" Target="/ppt/slideMasters/theme/theme1.xml" Id="R394d14ad228c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2007b2ccb45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9d57bfbaa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fc22c11064d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4d6dd9a9840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a6683fd6f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7132bb8b04c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