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3cc89c552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27420823242f0"/>
  </p:sldMasterIdLst>
  <p:sldIdLst>
    <p:sldId xmlns:r="http://schemas.openxmlformats.org/officeDocument/2006/relationships" id="256" r:id="R3ec6e81ef6df404e"/>
    <p:sldId xmlns:r="http://schemas.openxmlformats.org/officeDocument/2006/relationships" id="257" r:id="R89be8eec45f74ff0"/>
    <p:sldId xmlns:r="http://schemas.openxmlformats.org/officeDocument/2006/relationships" id="258" r:id="R65be5040e64f4875"/>
    <p:sldId xmlns:r="http://schemas.openxmlformats.org/officeDocument/2006/relationships" id="259" r:id="R557b6479f6ca491e"/>
    <p:sldId xmlns:r="http://schemas.openxmlformats.org/officeDocument/2006/relationships" id="260" r:id="R0d3214949abf47ca"/>
    <p:sldId xmlns:r="http://schemas.openxmlformats.org/officeDocument/2006/relationships" id="261" r:id="R8fcfe4d1d76a4834"/>
    <p:sldId xmlns:r="http://schemas.openxmlformats.org/officeDocument/2006/relationships" id="262" r:id="Radb5de83a61f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27420823242f0" /><Relationship Type="http://schemas.openxmlformats.org/officeDocument/2006/relationships/slide" Target="/ppt/slides/slide1.xml" Id="R3ec6e81ef6df404e" /><Relationship Type="http://schemas.openxmlformats.org/officeDocument/2006/relationships/slide" Target="/ppt/slides/slide2.xml" Id="R89be8eec45f74ff0" /><Relationship Type="http://schemas.openxmlformats.org/officeDocument/2006/relationships/slide" Target="/ppt/slides/slide3.xml" Id="R65be5040e64f4875" /><Relationship Type="http://schemas.openxmlformats.org/officeDocument/2006/relationships/slide" Target="/ppt/slides/slide4.xml" Id="R557b6479f6ca491e" /><Relationship Type="http://schemas.openxmlformats.org/officeDocument/2006/relationships/slide" Target="/ppt/slides/slide5.xml" Id="R0d3214949abf47ca" /><Relationship Type="http://schemas.openxmlformats.org/officeDocument/2006/relationships/slide" Target="/ppt/slides/slide6.xml" Id="R8fcfe4d1d76a4834" /><Relationship Type="http://schemas.openxmlformats.org/officeDocument/2006/relationships/slide" Target="/ppt/slides/slide7.xml" Id="Radb5de83a61f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7bba714e0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732bc50884e8b" /><Relationship Type="http://schemas.openxmlformats.org/officeDocument/2006/relationships/theme" Target="/ppt/slideMasters/theme/theme1.xml" Id="Re1b1080a3aa3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3732bc5088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1ed0f9c0a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ac1533ab9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1443bb3454d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8246b0e3d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c7b3de33f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d8b113fae4f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5cfdd06c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