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94a3b1035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af71dd04e40ee"/>
  </p:sldMasterIdLst>
  <p:sldIdLst>
    <p:sldId xmlns:r="http://schemas.openxmlformats.org/officeDocument/2006/relationships" id="256" r:id="R6fabc122a822437f"/>
    <p:sldId xmlns:r="http://schemas.openxmlformats.org/officeDocument/2006/relationships" id="257" r:id="Rcf87c0ae21864430"/>
    <p:sldId xmlns:r="http://schemas.openxmlformats.org/officeDocument/2006/relationships" id="258" r:id="R71a08af1845a4f6f"/>
    <p:sldId xmlns:r="http://schemas.openxmlformats.org/officeDocument/2006/relationships" id="259" r:id="Rd8c8af337cfa489e"/>
    <p:sldId xmlns:r="http://schemas.openxmlformats.org/officeDocument/2006/relationships" id="260" r:id="R2e1932b07f78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af71dd04e40ee" /><Relationship Type="http://schemas.openxmlformats.org/officeDocument/2006/relationships/slide" Target="/ppt/slides/slide1.xml" Id="R6fabc122a822437f" /><Relationship Type="http://schemas.openxmlformats.org/officeDocument/2006/relationships/slide" Target="/ppt/slides/slide2.xml" Id="Rcf87c0ae21864430" /><Relationship Type="http://schemas.openxmlformats.org/officeDocument/2006/relationships/slide" Target="/ppt/slides/slide3.xml" Id="R71a08af1845a4f6f" /><Relationship Type="http://schemas.openxmlformats.org/officeDocument/2006/relationships/slide" Target="/ppt/slides/slide4.xml" Id="Rd8c8af337cfa489e" /><Relationship Type="http://schemas.openxmlformats.org/officeDocument/2006/relationships/slide" Target="/ppt/slides/slide5.xml" Id="R2e1932b07f78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cdf3bd3934e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616641dd14900" /><Relationship Type="http://schemas.openxmlformats.org/officeDocument/2006/relationships/theme" Target="/ppt/slideMasters/theme/theme1.xml" Id="R151607d3a26d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616641dd149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b1e52fa23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97b59f287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ce96828c6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6452a657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f1f9d140e47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