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c85676991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20732ccca46f7"/>
  </p:sldMasterIdLst>
  <p:sldIdLst>
    <p:sldId xmlns:r="http://schemas.openxmlformats.org/officeDocument/2006/relationships" id="256" r:id="R4dfa4b22e9234a0b"/>
    <p:sldId xmlns:r="http://schemas.openxmlformats.org/officeDocument/2006/relationships" id="257" r:id="R0da46b03d2d7408f"/>
    <p:sldId xmlns:r="http://schemas.openxmlformats.org/officeDocument/2006/relationships" id="258" r:id="R3f262293f05d45b9"/>
    <p:sldId xmlns:r="http://schemas.openxmlformats.org/officeDocument/2006/relationships" id="259" r:id="R252dddc8e1a0411f"/>
    <p:sldId xmlns:r="http://schemas.openxmlformats.org/officeDocument/2006/relationships" id="260" r:id="R8657ca06cc464779"/>
    <p:sldId xmlns:r="http://schemas.openxmlformats.org/officeDocument/2006/relationships" id="261" r:id="Rc0ebaddd2ce04d87"/>
    <p:sldId xmlns:r="http://schemas.openxmlformats.org/officeDocument/2006/relationships" id="262" r:id="R446a07cae3594b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20732ccca46f7" /><Relationship Type="http://schemas.openxmlformats.org/officeDocument/2006/relationships/slide" Target="/ppt/slides/slide1.xml" Id="R4dfa4b22e9234a0b" /><Relationship Type="http://schemas.openxmlformats.org/officeDocument/2006/relationships/slide" Target="/ppt/slides/slide2.xml" Id="R0da46b03d2d7408f" /><Relationship Type="http://schemas.openxmlformats.org/officeDocument/2006/relationships/slide" Target="/ppt/slides/slide3.xml" Id="R3f262293f05d45b9" /><Relationship Type="http://schemas.openxmlformats.org/officeDocument/2006/relationships/slide" Target="/ppt/slides/slide4.xml" Id="R252dddc8e1a0411f" /><Relationship Type="http://schemas.openxmlformats.org/officeDocument/2006/relationships/slide" Target="/ppt/slides/slide5.xml" Id="R8657ca06cc464779" /><Relationship Type="http://schemas.openxmlformats.org/officeDocument/2006/relationships/slide" Target="/ppt/slides/slide6.xml" Id="Rc0ebaddd2ce04d87" /><Relationship Type="http://schemas.openxmlformats.org/officeDocument/2006/relationships/slide" Target="/ppt/slides/slide7.xml" Id="R446a07cae3594b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2d81cecd5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491f914de4220" /><Relationship Type="http://schemas.openxmlformats.org/officeDocument/2006/relationships/theme" Target="/ppt/slideMasters/theme/theme1.xml" Id="Rde17531c2eb7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491f914de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a17363d884b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c78788d0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0d917bb77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8516b041748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af5b59e62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184479be9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908787be2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