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8f12201594e415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f54fd434d4946ab"/>
  </p:sldMasterIdLst>
  <p:sldIdLst>
    <p:sldId xmlns:r="http://schemas.openxmlformats.org/officeDocument/2006/relationships" id="256" r:id="R0403f86a0677483f"/>
    <p:sldId xmlns:r="http://schemas.openxmlformats.org/officeDocument/2006/relationships" id="257" r:id="R1af2d94c4a0a46fa"/>
    <p:sldId xmlns:r="http://schemas.openxmlformats.org/officeDocument/2006/relationships" id="258" r:id="R43a594b27c3146ef"/>
    <p:sldId xmlns:r="http://schemas.openxmlformats.org/officeDocument/2006/relationships" id="259" r:id="Ra3100e95659344ed"/>
    <p:sldId xmlns:r="http://schemas.openxmlformats.org/officeDocument/2006/relationships" id="260" r:id="Rc84fbbc17d54451b"/>
    <p:sldId xmlns:r="http://schemas.openxmlformats.org/officeDocument/2006/relationships" id="261" r:id="Ra28be7e6619f403f"/>
    <p:sldId xmlns:r="http://schemas.openxmlformats.org/officeDocument/2006/relationships" id="262" r:id="R9a52dcf96ff941f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f54fd434d4946ab" /><Relationship Type="http://schemas.openxmlformats.org/officeDocument/2006/relationships/slide" Target="/ppt/slides/slide1.xml" Id="R0403f86a0677483f" /><Relationship Type="http://schemas.openxmlformats.org/officeDocument/2006/relationships/slide" Target="/ppt/slides/slide2.xml" Id="R1af2d94c4a0a46fa" /><Relationship Type="http://schemas.openxmlformats.org/officeDocument/2006/relationships/slide" Target="/ppt/slides/slide3.xml" Id="R43a594b27c3146ef" /><Relationship Type="http://schemas.openxmlformats.org/officeDocument/2006/relationships/slide" Target="/ppt/slides/slide4.xml" Id="Ra3100e95659344ed" /><Relationship Type="http://schemas.openxmlformats.org/officeDocument/2006/relationships/slide" Target="/ppt/slides/slide5.xml" Id="Rc84fbbc17d54451b" /><Relationship Type="http://schemas.openxmlformats.org/officeDocument/2006/relationships/slide" Target="/ppt/slides/slide6.xml" Id="Ra28be7e6619f403f" /><Relationship Type="http://schemas.openxmlformats.org/officeDocument/2006/relationships/slide" Target="/ppt/slides/slide7.xml" Id="R9a52dcf96ff941f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9e07e8bcc12488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02dca771154390" /><Relationship Type="http://schemas.openxmlformats.org/officeDocument/2006/relationships/theme" Target="/ppt/slideMasters/theme/theme1.xml" Id="Rac25ac52edb24f7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b02dca77115439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00d52ff4504b3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7997433639497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c211a6144b4d5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b5283b3bf741d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610de8e62648e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c01860de644f0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5c8cdd29b542e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SCHAGE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SCHAGE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SCHAGE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SCHAGE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SCHAGE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SCHAGE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−62 697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15 722 458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6 840 793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26 028 018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SCHAGE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SCHAGE HENRIK BJØRN HOFF  –  33,1 %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SCHAGE INGVILD E HOFF  –  33,1 %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SCHAGE MARIANNE HOFF  –  33,1 %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SCHAGE ANNE BERIT HOFF  –  0,4 %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SCHAGE BJØRN RICHARD  –  0,2 %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SCHAGE BJØRN RICHARD  –  0,2 %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SCHAGE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Bjørn Schage, Melkeveien 5A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0779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23 11 43 70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schage@online.no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976 469 992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SCHAGE AS</a:t>
            </a:r>
          </a:p>
        </p:txBody>
      </p:sp>
    </p:spTree>
  </p:cSld>
  <p:clrMapOvr>
    <a:masterClrMapping xmlns:a="http://schemas.openxmlformats.org/drawingml/2006/main"/>
  </p:clrMapOvr>
</p:sld>
</file>