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0a9dfa39e3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c362802da444c"/>
  </p:sldMasterIdLst>
  <p:sldIdLst>
    <p:sldId xmlns:r="http://schemas.openxmlformats.org/officeDocument/2006/relationships" id="256" r:id="R2417963f82994016"/>
    <p:sldId xmlns:r="http://schemas.openxmlformats.org/officeDocument/2006/relationships" id="257" r:id="R7e2e5c2e089241c4"/>
    <p:sldId xmlns:r="http://schemas.openxmlformats.org/officeDocument/2006/relationships" id="258" r:id="R71c5506693a44568"/>
    <p:sldId xmlns:r="http://schemas.openxmlformats.org/officeDocument/2006/relationships" id="259" r:id="R4badec10a31d415f"/>
    <p:sldId xmlns:r="http://schemas.openxmlformats.org/officeDocument/2006/relationships" id="260" r:id="Re858d058ba444a3b"/>
    <p:sldId xmlns:r="http://schemas.openxmlformats.org/officeDocument/2006/relationships" id="261" r:id="Ra253ceccc7174d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c362802da444c" /><Relationship Type="http://schemas.openxmlformats.org/officeDocument/2006/relationships/slide" Target="/ppt/slides/slide1.xml" Id="R2417963f82994016" /><Relationship Type="http://schemas.openxmlformats.org/officeDocument/2006/relationships/slide" Target="/ppt/slides/slide2.xml" Id="R7e2e5c2e089241c4" /><Relationship Type="http://schemas.openxmlformats.org/officeDocument/2006/relationships/slide" Target="/ppt/slides/slide3.xml" Id="R71c5506693a44568" /><Relationship Type="http://schemas.openxmlformats.org/officeDocument/2006/relationships/slide" Target="/ppt/slides/slide4.xml" Id="R4badec10a31d415f" /><Relationship Type="http://schemas.openxmlformats.org/officeDocument/2006/relationships/slide" Target="/ppt/slides/slide5.xml" Id="Re858d058ba444a3b" /><Relationship Type="http://schemas.openxmlformats.org/officeDocument/2006/relationships/slide" Target="/ppt/slides/slide6.xml" Id="Ra253ceccc7174d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c33d4cd6b46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59e284d7e4d34" /><Relationship Type="http://schemas.openxmlformats.org/officeDocument/2006/relationships/theme" Target="/ppt/slideMasters/theme/theme1.xml" Id="R5520bb2784c84a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59e284d7e4d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637d94c38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9b7557df649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240304fe1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0791887c4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3838fd6194b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4453815cb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REGNSKAP Torunn Sætre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REGNSKAP Torunn Sætre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1 317 229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263 597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Clarks gate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84 04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torunn@aktivregnskap.no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976 499 239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