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ac7341479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34562b3c64d56"/>
  </p:sldMasterIdLst>
  <p:sldIdLst>
    <p:sldId xmlns:r="http://schemas.openxmlformats.org/officeDocument/2006/relationships" id="256" r:id="R16018efc7e694835"/>
    <p:sldId xmlns:r="http://schemas.openxmlformats.org/officeDocument/2006/relationships" id="257" r:id="R67af11c6c34b4fc4"/>
    <p:sldId xmlns:r="http://schemas.openxmlformats.org/officeDocument/2006/relationships" id="258" r:id="R5817e98de1724601"/>
    <p:sldId xmlns:r="http://schemas.openxmlformats.org/officeDocument/2006/relationships" id="259" r:id="Rd0d393880a064731"/>
    <p:sldId xmlns:r="http://schemas.openxmlformats.org/officeDocument/2006/relationships" id="260" r:id="R3ca5e9068e414f43"/>
    <p:sldId xmlns:r="http://schemas.openxmlformats.org/officeDocument/2006/relationships" id="261" r:id="R1cf341dcd58747e1"/>
    <p:sldId xmlns:r="http://schemas.openxmlformats.org/officeDocument/2006/relationships" id="262" r:id="R12db0b8be54a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34562b3c64d56" /><Relationship Type="http://schemas.openxmlformats.org/officeDocument/2006/relationships/slide" Target="/ppt/slides/slide1.xml" Id="R16018efc7e694835" /><Relationship Type="http://schemas.openxmlformats.org/officeDocument/2006/relationships/slide" Target="/ppt/slides/slide2.xml" Id="R67af11c6c34b4fc4" /><Relationship Type="http://schemas.openxmlformats.org/officeDocument/2006/relationships/slide" Target="/ppt/slides/slide3.xml" Id="R5817e98de1724601" /><Relationship Type="http://schemas.openxmlformats.org/officeDocument/2006/relationships/slide" Target="/ppt/slides/slide4.xml" Id="Rd0d393880a064731" /><Relationship Type="http://schemas.openxmlformats.org/officeDocument/2006/relationships/slide" Target="/ppt/slides/slide5.xml" Id="R3ca5e9068e414f43" /><Relationship Type="http://schemas.openxmlformats.org/officeDocument/2006/relationships/slide" Target="/ppt/slides/slide6.xml" Id="R1cf341dcd58747e1" /><Relationship Type="http://schemas.openxmlformats.org/officeDocument/2006/relationships/slide" Target="/ppt/slides/slide7.xml" Id="R12db0b8be54a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60fb7808e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7d9d78f4499b" /><Relationship Type="http://schemas.openxmlformats.org/officeDocument/2006/relationships/theme" Target="/ppt/slideMasters/theme/theme1.xml" Id="R750e903f5974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87d9d78f4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e6b77fb2d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be075265e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4ed3559d1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2095d2cc1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266b6bbc1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0133ce4ba40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26e575a14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VOLDCO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2 394 009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ALEXANDER 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post@voldeiendommer.no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www.voldeiendommer.no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976 505 913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