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abdfdba4ab40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2392215ff04db0"/>
  </p:sldMasterIdLst>
  <p:sldIdLst>
    <p:sldId xmlns:r="http://schemas.openxmlformats.org/officeDocument/2006/relationships" id="256" r:id="R50a373640a204fcb"/>
    <p:sldId xmlns:r="http://schemas.openxmlformats.org/officeDocument/2006/relationships" id="257" r:id="Rf65d709fcfc14444"/>
    <p:sldId xmlns:r="http://schemas.openxmlformats.org/officeDocument/2006/relationships" id="258" r:id="R56434bd030fa4d62"/>
    <p:sldId xmlns:r="http://schemas.openxmlformats.org/officeDocument/2006/relationships" id="259" r:id="Ra1d5107011f94f90"/>
    <p:sldId xmlns:r="http://schemas.openxmlformats.org/officeDocument/2006/relationships" id="260" r:id="R10f20c62bc294f4f"/>
    <p:sldId xmlns:r="http://schemas.openxmlformats.org/officeDocument/2006/relationships" id="261" r:id="R3ff5d6d149524efd"/>
    <p:sldId xmlns:r="http://schemas.openxmlformats.org/officeDocument/2006/relationships" id="262" r:id="Red9bcd9c778e46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2392215ff04db0" /><Relationship Type="http://schemas.openxmlformats.org/officeDocument/2006/relationships/slide" Target="/ppt/slides/slide1.xml" Id="R50a373640a204fcb" /><Relationship Type="http://schemas.openxmlformats.org/officeDocument/2006/relationships/slide" Target="/ppt/slides/slide2.xml" Id="Rf65d709fcfc14444" /><Relationship Type="http://schemas.openxmlformats.org/officeDocument/2006/relationships/slide" Target="/ppt/slides/slide3.xml" Id="R56434bd030fa4d62" /><Relationship Type="http://schemas.openxmlformats.org/officeDocument/2006/relationships/slide" Target="/ppt/slides/slide4.xml" Id="Ra1d5107011f94f90" /><Relationship Type="http://schemas.openxmlformats.org/officeDocument/2006/relationships/slide" Target="/ppt/slides/slide5.xml" Id="R10f20c62bc294f4f" /><Relationship Type="http://schemas.openxmlformats.org/officeDocument/2006/relationships/slide" Target="/ppt/slides/slide6.xml" Id="R3ff5d6d149524efd" /><Relationship Type="http://schemas.openxmlformats.org/officeDocument/2006/relationships/slide" Target="/ppt/slides/slide7.xml" Id="Red9bcd9c778e46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c1662c01a744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9670f33504338" /><Relationship Type="http://schemas.openxmlformats.org/officeDocument/2006/relationships/theme" Target="/ppt/slideMasters/theme/theme1.xml" Id="Rb965695094364e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29670f335043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1a779ed874f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e2d04adac49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d817d495d46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086372bc94a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c62bd60c247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c2fbdb4754d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96aac63f44a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AUTOFORUM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AUTOFORUM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AUTOFORUM EIENDOM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AUTOFORUM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AUTOFORUM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AUTOFORUM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1 717 564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1 075 999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870 502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2 074 202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2 339 884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AUTOFORUM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BORKMO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AUTOFORUM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Havnegata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976 520 556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AUTOFORUM EIENDOM AS</a:t>
            </a:r>
          </a:p>
        </p:txBody>
      </p:sp>
    </p:spTree>
  </p:cSld>
  <p:clrMapOvr>
    <a:masterClrMapping xmlns:a="http://schemas.openxmlformats.org/drawingml/2006/main"/>
  </p:clrMapOvr>
</p:sld>
</file>