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eefaf585bc194245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f6dd2900244a47d9"/>
  </p:sldMasterIdLst>
  <p:sldIdLst>
    <p:sldId xmlns:r="http://schemas.openxmlformats.org/officeDocument/2006/relationships" id="256" r:id="R6f2c35fee401457c"/>
    <p:sldId xmlns:r="http://schemas.openxmlformats.org/officeDocument/2006/relationships" id="257" r:id="R923dbec09c6549a4"/>
    <p:sldId xmlns:r="http://schemas.openxmlformats.org/officeDocument/2006/relationships" id="258" r:id="Re49978506faf48e1"/>
    <p:sldId xmlns:r="http://schemas.openxmlformats.org/officeDocument/2006/relationships" id="259" r:id="Rb6904a5f53cb43cb"/>
    <p:sldId xmlns:r="http://schemas.openxmlformats.org/officeDocument/2006/relationships" id="260" r:id="R3fa2238fcf0442a1"/>
    <p:sldId xmlns:r="http://schemas.openxmlformats.org/officeDocument/2006/relationships" id="261" r:id="R4647ba55b0b146df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f6dd2900244a47d9" /><Relationship Type="http://schemas.openxmlformats.org/officeDocument/2006/relationships/slide" Target="/ppt/slides/slide1.xml" Id="R6f2c35fee401457c" /><Relationship Type="http://schemas.openxmlformats.org/officeDocument/2006/relationships/slide" Target="/ppt/slides/slide2.xml" Id="R923dbec09c6549a4" /><Relationship Type="http://schemas.openxmlformats.org/officeDocument/2006/relationships/slide" Target="/ppt/slides/slide3.xml" Id="Re49978506faf48e1" /><Relationship Type="http://schemas.openxmlformats.org/officeDocument/2006/relationships/slide" Target="/ppt/slides/slide4.xml" Id="Rb6904a5f53cb43cb" /><Relationship Type="http://schemas.openxmlformats.org/officeDocument/2006/relationships/slide" Target="/ppt/slides/slide5.xml" Id="R3fa2238fcf0442a1" /><Relationship Type="http://schemas.openxmlformats.org/officeDocument/2006/relationships/slide" Target="/ppt/slides/slide6.xml" Id="R4647ba55b0b146df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ffedaed73f5e4f26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67094148a344381" /><Relationship Type="http://schemas.openxmlformats.org/officeDocument/2006/relationships/theme" Target="/ppt/slideMasters/theme/theme1.xml" Id="R540a46ac33a74ff3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767094148a344381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ab79d194d174601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40466a9cee4412a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8d2d4965e264974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aeb74bf7d824a91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a2c341a66484dd4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7c1bdaf393c47df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EINAR HELLSTRØM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[Slagord – hva vi gjør på én setning]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EINAR HELLSTRØM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Problemet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[Hvilket problem løser dere?]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[Hvor stort/vanlig er problemet?]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[Hva koster problemet kunden i dag?]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EINAR HELLSTRØM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 løsning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produktet/tjenesten]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[Hva gjør den unik?]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[Hvilken verdi gir den kunden?]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EINAR HELLSTRØM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Marked &amp; muligheter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[Målgruppe og markedsstørrelse]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[Trender som spiller i deres favør]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[Konkurransefortrinn]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EINAR HELLSTRØM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Forretningsmodell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[Hvordan tjener dere penger?]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[Pris / abonnement / margin]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[Viktigste nøkkeltall]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EINAR HELLSTRØM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La oss ta en prat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Åsveien 11B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1605 Fredrikstad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95 23 69 03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976 534 026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EINAR HELLSTRØM AS</a:t>
            </a:r>
          </a:p>
        </p:txBody>
      </p:sp>
    </p:spTree>
  </p:cSld>
  <p:clrMapOvr>
    <a:masterClrMapping xmlns:a="http://schemas.openxmlformats.org/drawingml/2006/main"/>
  </p:clrMapOvr>
</p:sld>
</file>