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e56e953b7943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809762387743bd"/>
  </p:sldMasterIdLst>
  <p:sldIdLst>
    <p:sldId xmlns:r="http://schemas.openxmlformats.org/officeDocument/2006/relationships" id="256" r:id="R984f247907d34bed"/>
    <p:sldId xmlns:r="http://schemas.openxmlformats.org/officeDocument/2006/relationships" id="257" r:id="R334fd344f95a4f1e"/>
    <p:sldId xmlns:r="http://schemas.openxmlformats.org/officeDocument/2006/relationships" id="258" r:id="Rdb1e77d5a19e48fd"/>
    <p:sldId xmlns:r="http://schemas.openxmlformats.org/officeDocument/2006/relationships" id="259" r:id="R798229a4cf8d4db4"/>
    <p:sldId xmlns:r="http://schemas.openxmlformats.org/officeDocument/2006/relationships" id="260" r:id="R0a6f12012fb24a08"/>
    <p:sldId xmlns:r="http://schemas.openxmlformats.org/officeDocument/2006/relationships" id="261" r:id="R886840d635bb4765"/>
    <p:sldId xmlns:r="http://schemas.openxmlformats.org/officeDocument/2006/relationships" id="262" r:id="Rea602f2282cf4d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809762387743bd" /><Relationship Type="http://schemas.openxmlformats.org/officeDocument/2006/relationships/slide" Target="/ppt/slides/slide1.xml" Id="R984f247907d34bed" /><Relationship Type="http://schemas.openxmlformats.org/officeDocument/2006/relationships/slide" Target="/ppt/slides/slide2.xml" Id="R334fd344f95a4f1e" /><Relationship Type="http://schemas.openxmlformats.org/officeDocument/2006/relationships/slide" Target="/ppt/slides/slide3.xml" Id="Rdb1e77d5a19e48fd" /><Relationship Type="http://schemas.openxmlformats.org/officeDocument/2006/relationships/slide" Target="/ppt/slides/slide4.xml" Id="R798229a4cf8d4db4" /><Relationship Type="http://schemas.openxmlformats.org/officeDocument/2006/relationships/slide" Target="/ppt/slides/slide5.xml" Id="R0a6f12012fb24a08" /><Relationship Type="http://schemas.openxmlformats.org/officeDocument/2006/relationships/slide" Target="/ppt/slides/slide6.xml" Id="R886840d635bb4765" /><Relationship Type="http://schemas.openxmlformats.org/officeDocument/2006/relationships/slide" Target="/ppt/slides/slide7.xml" Id="Rea602f2282cf4d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0153ae1ccd4f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ca633f7a34822" /><Relationship Type="http://schemas.openxmlformats.org/officeDocument/2006/relationships/theme" Target="/ppt/slideMasters/theme/theme1.xml" Id="R6587962871e24a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8ca633f7a348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99e99be1f443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29821a9e84e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780d83bd84e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e44392398e4a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88d7eea3b47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491363e9d4d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01cf4107746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EINAR HELLSTRØM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HELLSTRØM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390 800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178 485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342 253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HELLSTRØM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Åsveien 11B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1605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23 69 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976 534 026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