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8ff6862ed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c9236d086c4da8"/>
  </p:sldMasterIdLst>
  <p:sldIdLst>
    <p:sldId xmlns:r="http://schemas.openxmlformats.org/officeDocument/2006/relationships" id="256" r:id="R57137cd7a6ff4070"/>
    <p:sldId xmlns:r="http://schemas.openxmlformats.org/officeDocument/2006/relationships" id="257" r:id="R31b47cd93a2347c0"/>
    <p:sldId xmlns:r="http://schemas.openxmlformats.org/officeDocument/2006/relationships" id="258" r:id="Ra733944336b94747"/>
    <p:sldId xmlns:r="http://schemas.openxmlformats.org/officeDocument/2006/relationships" id="259" r:id="Ra13624589a6b4d24"/>
    <p:sldId xmlns:r="http://schemas.openxmlformats.org/officeDocument/2006/relationships" id="260" r:id="Raa82fc5ce711442a"/>
    <p:sldId xmlns:r="http://schemas.openxmlformats.org/officeDocument/2006/relationships" id="261" r:id="Reb3162b1cc594458"/>
    <p:sldId xmlns:r="http://schemas.openxmlformats.org/officeDocument/2006/relationships" id="262" r:id="Rb0139a5a187f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c9236d086c4da8" /><Relationship Type="http://schemas.openxmlformats.org/officeDocument/2006/relationships/slide" Target="/ppt/slides/slide1.xml" Id="R57137cd7a6ff4070" /><Relationship Type="http://schemas.openxmlformats.org/officeDocument/2006/relationships/slide" Target="/ppt/slides/slide2.xml" Id="R31b47cd93a2347c0" /><Relationship Type="http://schemas.openxmlformats.org/officeDocument/2006/relationships/slide" Target="/ppt/slides/slide3.xml" Id="Ra733944336b94747" /><Relationship Type="http://schemas.openxmlformats.org/officeDocument/2006/relationships/slide" Target="/ppt/slides/slide4.xml" Id="Ra13624589a6b4d24" /><Relationship Type="http://schemas.openxmlformats.org/officeDocument/2006/relationships/slide" Target="/ppt/slides/slide5.xml" Id="Raa82fc5ce711442a" /><Relationship Type="http://schemas.openxmlformats.org/officeDocument/2006/relationships/slide" Target="/ppt/slides/slide6.xml" Id="Reb3162b1cc594458" /><Relationship Type="http://schemas.openxmlformats.org/officeDocument/2006/relationships/slide" Target="/ppt/slides/slide7.xml" Id="Rb0139a5a187f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669ec157f41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d4eeae50d4eee" /><Relationship Type="http://schemas.openxmlformats.org/officeDocument/2006/relationships/theme" Target="/ppt/slideMasters/theme/theme1.xml" Id="R0005b81adb80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cd4eeae50d4e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39e06ee5c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7d77dab46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ecc62dc0f4a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d06e4077d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4a449a85b4e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a452716a8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db76f71e04a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