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ad6792a42a40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a6561268eb4f05"/>
  </p:sldMasterIdLst>
  <p:sldIdLst>
    <p:sldId xmlns:r="http://schemas.openxmlformats.org/officeDocument/2006/relationships" id="256" r:id="R64243454a00647fd"/>
    <p:sldId xmlns:r="http://schemas.openxmlformats.org/officeDocument/2006/relationships" id="257" r:id="R2c6be8f254ac42df"/>
    <p:sldId xmlns:r="http://schemas.openxmlformats.org/officeDocument/2006/relationships" id="258" r:id="R7d3c618d9f83451f"/>
    <p:sldId xmlns:r="http://schemas.openxmlformats.org/officeDocument/2006/relationships" id="259" r:id="R040574316f5e48f3"/>
    <p:sldId xmlns:r="http://schemas.openxmlformats.org/officeDocument/2006/relationships" id="260" r:id="Ra0c1e5f20cac41ae"/>
    <p:sldId xmlns:r="http://schemas.openxmlformats.org/officeDocument/2006/relationships" id="261" r:id="R57b95b8ba42746c7"/>
    <p:sldId xmlns:r="http://schemas.openxmlformats.org/officeDocument/2006/relationships" id="262" r:id="Radee9a5eb696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6561268eb4f05" /><Relationship Type="http://schemas.openxmlformats.org/officeDocument/2006/relationships/slide" Target="/ppt/slides/slide1.xml" Id="R64243454a00647fd" /><Relationship Type="http://schemas.openxmlformats.org/officeDocument/2006/relationships/slide" Target="/ppt/slides/slide2.xml" Id="R2c6be8f254ac42df" /><Relationship Type="http://schemas.openxmlformats.org/officeDocument/2006/relationships/slide" Target="/ppt/slides/slide3.xml" Id="R7d3c618d9f83451f" /><Relationship Type="http://schemas.openxmlformats.org/officeDocument/2006/relationships/slide" Target="/ppt/slides/slide4.xml" Id="R040574316f5e48f3" /><Relationship Type="http://schemas.openxmlformats.org/officeDocument/2006/relationships/slide" Target="/ppt/slides/slide5.xml" Id="Ra0c1e5f20cac41ae" /><Relationship Type="http://schemas.openxmlformats.org/officeDocument/2006/relationships/slide" Target="/ppt/slides/slide6.xml" Id="R57b95b8ba42746c7" /><Relationship Type="http://schemas.openxmlformats.org/officeDocument/2006/relationships/slide" Target="/ppt/slides/slide7.xml" Id="Radee9a5eb696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6de45594e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723bb42df431d" /><Relationship Type="http://schemas.openxmlformats.org/officeDocument/2006/relationships/theme" Target="/ppt/slideMasters/theme/theme1.xml" Id="R914bc8bfd542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e723bb42df43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372d7f24d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8421f32264f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3c96a1f6b40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64fcb0c0840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eadf50a6d4d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c38aebcc34a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8cd5261ac44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G-EIENDOM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329 571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40 383 652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40 383 652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CATHRINE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MARIANNE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SVEINUNG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SYSTEMS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sveinung@gehrken.no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