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5e5e4f257b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43ef0efb7488a"/>
  </p:sldMasterIdLst>
  <p:sldIdLst>
    <p:sldId xmlns:r="http://schemas.openxmlformats.org/officeDocument/2006/relationships" id="256" r:id="R980563a2300943f6"/>
    <p:sldId xmlns:r="http://schemas.openxmlformats.org/officeDocument/2006/relationships" id="257" r:id="R70227a4ffc724ebc"/>
    <p:sldId xmlns:r="http://schemas.openxmlformats.org/officeDocument/2006/relationships" id="258" r:id="R573b2ac15b624add"/>
    <p:sldId xmlns:r="http://schemas.openxmlformats.org/officeDocument/2006/relationships" id="259" r:id="R43aac19a6e0f4d31"/>
    <p:sldId xmlns:r="http://schemas.openxmlformats.org/officeDocument/2006/relationships" id="260" r:id="R27119ac1386341b9"/>
    <p:sldId xmlns:r="http://schemas.openxmlformats.org/officeDocument/2006/relationships" id="261" r:id="R72f9d66017424442"/>
    <p:sldId xmlns:r="http://schemas.openxmlformats.org/officeDocument/2006/relationships" id="262" r:id="Ra21d76f35740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43ef0efb7488a" /><Relationship Type="http://schemas.openxmlformats.org/officeDocument/2006/relationships/slide" Target="/ppt/slides/slide1.xml" Id="R980563a2300943f6" /><Relationship Type="http://schemas.openxmlformats.org/officeDocument/2006/relationships/slide" Target="/ppt/slides/slide2.xml" Id="R70227a4ffc724ebc" /><Relationship Type="http://schemas.openxmlformats.org/officeDocument/2006/relationships/slide" Target="/ppt/slides/slide3.xml" Id="R573b2ac15b624add" /><Relationship Type="http://schemas.openxmlformats.org/officeDocument/2006/relationships/slide" Target="/ppt/slides/slide4.xml" Id="R43aac19a6e0f4d31" /><Relationship Type="http://schemas.openxmlformats.org/officeDocument/2006/relationships/slide" Target="/ppt/slides/slide5.xml" Id="R27119ac1386341b9" /><Relationship Type="http://schemas.openxmlformats.org/officeDocument/2006/relationships/slide" Target="/ppt/slides/slide6.xml" Id="R72f9d66017424442" /><Relationship Type="http://schemas.openxmlformats.org/officeDocument/2006/relationships/slide" Target="/ppt/slides/slide7.xml" Id="Ra21d76f35740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7a335d7ce45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3dd185f134dc9" /><Relationship Type="http://schemas.openxmlformats.org/officeDocument/2006/relationships/theme" Target="/ppt/slideMasters/theme/theme1.xml" Id="R48cce117557745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13dd185f134d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0a0ed0508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6fefdc8d04a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a06d4eb1643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358b88aef42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bc87411a842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26d6add3744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d4a2b6d4f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NAVALCO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NAVALCO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2 492 624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231 227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3 420 586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3 888 767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HYTTEN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Hytten, Ridder Flemmings vei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hytten@navalco.no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976 574 346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NAVALCO AS</a:t>
            </a:r>
          </a:p>
        </p:txBody>
      </p:sp>
    </p:spTree>
  </p:cSld>
  <p:clrMapOvr>
    <a:masterClrMapping xmlns:a="http://schemas.openxmlformats.org/drawingml/2006/main"/>
  </p:clrMapOvr>
</p:sld>
</file>