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30a960822e4b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bfe038e9e54a18"/>
  </p:sldMasterIdLst>
  <p:sldIdLst>
    <p:sldId xmlns:r="http://schemas.openxmlformats.org/officeDocument/2006/relationships" id="256" r:id="Rbf14437b776c422d"/>
    <p:sldId xmlns:r="http://schemas.openxmlformats.org/officeDocument/2006/relationships" id="257" r:id="R8e66ac063f4f417f"/>
    <p:sldId xmlns:r="http://schemas.openxmlformats.org/officeDocument/2006/relationships" id="258" r:id="R3839ec08f6fa4030"/>
    <p:sldId xmlns:r="http://schemas.openxmlformats.org/officeDocument/2006/relationships" id="259" r:id="R6e24a13c665742e1"/>
    <p:sldId xmlns:r="http://schemas.openxmlformats.org/officeDocument/2006/relationships" id="260" r:id="R120057ee1ae44ef7"/>
    <p:sldId xmlns:r="http://schemas.openxmlformats.org/officeDocument/2006/relationships" id="261" r:id="R26be5e81f7214d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fe038e9e54a18" /><Relationship Type="http://schemas.openxmlformats.org/officeDocument/2006/relationships/slide" Target="/ppt/slides/slide1.xml" Id="Rbf14437b776c422d" /><Relationship Type="http://schemas.openxmlformats.org/officeDocument/2006/relationships/slide" Target="/ppt/slides/slide2.xml" Id="R8e66ac063f4f417f" /><Relationship Type="http://schemas.openxmlformats.org/officeDocument/2006/relationships/slide" Target="/ppt/slides/slide3.xml" Id="R3839ec08f6fa4030" /><Relationship Type="http://schemas.openxmlformats.org/officeDocument/2006/relationships/slide" Target="/ppt/slides/slide4.xml" Id="R6e24a13c665742e1" /><Relationship Type="http://schemas.openxmlformats.org/officeDocument/2006/relationships/slide" Target="/ppt/slides/slide5.xml" Id="R120057ee1ae44ef7" /><Relationship Type="http://schemas.openxmlformats.org/officeDocument/2006/relationships/slide" Target="/ppt/slides/slide6.xml" Id="R26be5e81f7214d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786e41268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5138330cd4d3d" /><Relationship Type="http://schemas.openxmlformats.org/officeDocument/2006/relationships/theme" Target="/ppt/slideMasters/theme/theme1.xml" Id="R1f8c1c54812c4f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65138330cd4d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db7b3348a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8b422c57b42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f17ded99a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fc905c6f440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6a0914b9a41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745b382c341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MARGRETHE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676 709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780 997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Fürstveien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976 576 446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