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7b12f83b5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954d430b9492a"/>
  </p:sldMasterIdLst>
  <p:sldIdLst>
    <p:sldId xmlns:r="http://schemas.openxmlformats.org/officeDocument/2006/relationships" id="256" r:id="R47a1bb27de9a41da"/>
    <p:sldId xmlns:r="http://schemas.openxmlformats.org/officeDocument/2006/relationships" id="257" r:id="Rbb6a409a82614e98"/>
    <p:sldId xmlns:r="http://schemas.openxmlformats.org/officeDocument/2006/relationships" id="258" r:id="R33a6ddc34b1d4b9d"/>
    <p:sldId xmlns:r="http://schemas.openxmlformats.org/officeDocument/2006/relationships" id="259" r:id="R45a8a5814f3b4c02"/>
    <p:sldId xmlns:r="http://schemas.openxmlformats.org/officeDocument/2006/relationships" id="260" r:id="R70e5c9ca49f8483d"/>
    <p:sldId xmlns:r="http://schemas.openxmlformats.org/officeDocument/2006/relationships" id="261" r:id="Rde615009ee534786"/>
    <p:sldId xmlns:r="http://schemas.openxmlformats.org/officeDocument/2006/relationships" id="262" r:id="R9128cb2a5d03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954d430b9492a" /><Relationship Type="http://schemas.openxmlformats.org/officeDocument/2006/relationships/slide" Target="/ppt/slides/slide1.xml" Id="R47a1bb27de9a41da" /><Relationship Type="http://schemas.openxmlformats.org/officeDocument/2006/relationships/slide" Target="/ppt/slides/slide2.xml" Id="Rbb6a409a82614e98" /><Relationship Type="http://schemas.openxmlformats.org/officeDocument/2006/relationships/slide" Target="/ppt/slides/slide3.xml" Id="R33a6ddc34b1d4b9d" /><Relationship Type="http://schemas.openxmlformats.org/officeDocument/2006/relationships/slide" Target="/ppt/slides/slide4.xml" Id="R45a8a5814f3b4c02" /><Relationship Type="http://schemas.openxmlformats.org/officeDocument/2006/relationships/slide" Target="/ppt/slides/slide5.xml" Id="R70e5c9ca49f8483d" /><Relationship Type="http://schemas.openxmlformats.org/officeDocument/2006/relationships/slide" Target="/ppt/slides/slide6.xml" Id="Rde615009ee534786" /><Relationship Type="http://schemas.openxmlformats.org/officeDocument/2006/relationships/slide" Target="/ppt/slides/slide7.xml" Id="R9128cb2a5d03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a7a4eb346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d3ec5731c4a96" /><Relationship Type="http://schemas.openxmlformats.org/officeDocument/2006/relationships/theme" Target="/ppt/slideMasters/theme/theme1.xml" Id="Re299215d6f8a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d3ec5731c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d61bc23b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4b046201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ed72311c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425b1002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843ef379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5389af58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4a121f28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 NORSKE FISKEKOMPANI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NORSKE FISKEKOMPANI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ANDERS LENNART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LINN MARIA K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MARTIN ANDERS K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Killengreens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