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efec6884a049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0f1868166a42d5"/>
  </p:sldMasterIdLst>
  <p:sldIdLst>
    <p:sldId xmlns:r="http://schemas.openxmlformats.org/officeDocument/2006/relationships" id="256" r:id="R8d80fe30b6084842"/>
    <p:sldId xmlns:r="http://schemas.openxmlformats.org/officeDocument/2006/relationships" id="257" r:id="R021a6eaa1cea4048"/>
    <p:sldId xmlns:r="http://schemas.openxmlformats.org/officeDocument/2006/relationships" id="258" r:id="R8fed113c2f4b49bb"/>
    <p:sldId xmlns:r="http://schemas.openxmlformats.org/officeDocument/2006/relationships" id="259" r:id="Rb6ba02e44814459c"/>
    <p:sldId xmlns:r="http://schemas.openxmlformats.org/officeDocument/2006/relationships" id="260" r:id="Ra7d6049726824fc5"/>
    <p:sldId xmlns:r="http://schemas.openxmlformats.org/officeDocument/2006/relationships" id="261" r:id="Re32616dc0d774243"/>
    <p:sldId xmlns:r="http://schemas.openxmlformats.org/officeDocument/2006/relationships" id="262" r:id="R2e1ad87dd20b43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0f1868166a42d5" /><Relationship Type="http://schemas.openxmlformats.org/officeDocument/2006/relationships/slide" Target="/ppt/slides/slide1.xml" Id="R8d80fe30b6084842" /><Relationship Type="http://schemas.openxmlformats.org/officeDocument/2006/relationships/slide" Target="/ppt/slides/slide2.xml" Id="R021a6eaa1cea4048" /><Relationship Type="http://schemas.openxmlformats.org/officeDocument/2006/relationships/slide" Target="/ppt/slides/slide3.xml" Id="R8fed113c2f4b49bb" /><Relationship Type="http://schemas.openxmlformats.org/officeDocument/2006/relationships/slide" Target="/ppt/slides/slide4.xml" Id="Rb6ba02e44814459c" /><Relationship Type="http://schemas.openxmlformats.org/officeDocument/2006/relationships/slide" Target="/ppt/slides/slide5.xml" Id="Ra7d6049726824fc5" /><Relationship Type="http://schemas.openxmlformats.org/officeDocument/2006/relationships/slide" Target="/ppt/slides/slide6.xml" Id="Re32616dc0d774243" /><Relationship Type="http://schemas.openxmlformats.org/officeDocument/2006/relationships/slide" Target="/ppt/slides/slide7.xml" Id="R2e1ad87dd20b43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fa5f76161141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0c64468f14103" /><Relationship Type="http://schemas.openxmlformats.org/officeDocument/2006/relationships/theme" Target="/ppt/slideMasters/theme/theme1.xml" Id="Ra5b85fa12dc64f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20c64468f141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88cb54e5349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67e8b679b49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a86bad43042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a5193bbe444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a4300f58b4b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4abf371f645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f665021f640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PLUSS &amp; MINUS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 &amp; MINUS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PLUSS &amp; MINUS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 &amp; MINUS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 &amp; MINUS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 &amp; MINUS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3 420 154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579 683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510 947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511 720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2 372 284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 &amp; MINUS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 &amp; MINUS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Mosseveien 39B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1610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firmapost@pluss-minus.no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976 576 845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 &amp; MINUS AS</a:t>
            </a:r>
          </a:p>
        </p:txBody>
      </p:sp>
    </p:spTree>
  </p:cSld>
  <p:clrMapOvr>
    <a:masterClrMapping xmlns:a="http://schemas.openxmlformats.org/drawingml/2006/main"/>
  </p:clrMapOvr>
</p:sld>
</file>